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4.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5.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6.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7.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8.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9.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0.xml" ContentType="application/vnd.openxmlformats-officedocument.theme+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1.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781" r:id="rId2"/>
    <p:sldMasterId id="2147483858" r:id="rId3"/>
    <p:sldMasterId id="2147483946" r:id="rId4"/>
    <p:sldMasterId id="2147483985" r:id="rId5"/>
    <p:sldMasterId id="2147484009" r:id="rId6"/>
    <p:sldMasterId id="2147484046" r:id="rId7"/>
    <p:sldMasterId id="2147484058" r:id="rId8"/>
    <p:sldMasterId id="2147484070" r:id="rId9"/>
    <p:sldMasterId id="2147484082" r:id="rId10"/>
    <p:sldMasterId id="2147484094" r:id="rId11"/>
    <p:sldMasterId id="2147484106" r:id="rId12"/>
  </p:sldMasterIdLst>
  <p:notesMasterIdLst>
    <p:notesMasterId r:id="rId33"/>
  </p:notesMasterIdLst>
  <p:sldIdLst>
    <p:sldId id="435" r:id="rId13"/>
    <p:sldId id="357" r:id="rId14"/>
    <p:sldId id="358" r:id="rId15"/>
    <p:sldId id="359" r:id="rId16"/>
    <p:sldId id="360" r:id="rId17"/>
    <p:sldId id="361" r:id="rId18"/>
    <p:sldId id="362" r:id="rId19"/>
    <p:sldId id="363" r:id="rId20"/>
    <p:sldId id="523" r:id="rId21"/>
    <p:sldId id="366" r:id="rId22"/>
    <p:sldId id="367" r:id="rId23"/>
    <p:sldId id="368" r:id="rId24"/>
    <p:sldId id="369" r:id="rId25"/>
    <p:sldId id="524" r:id="rId26"/>
    <p:sldId id="525" r:id="rId27"/>
    <p:sldId id="526" r:id="rId28"/>
    <p:sldId id="527" r:id="rId29"/>
    <p:sldId id="528" r:id="rId30"/>
    <p:sldId id="352" r:id="rId31"/>
    <p:sldId id="479" r:id="rId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9900"/>
    <a:srgbClr val="00CC00"/>
    <a:srgbClr val="339933"/>
    <a:srgbClr val="33CCCC"/>
    <a:srgbClr val="CC9900"/>
    <a:srgbClr val="CC99FF"/>
    <a:srgbClr val="5F5F5F"/>
    <a:srgbClr val="006600"/>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61" autoAdjust="0"/>
    <p:restoredTop sz="77483" autoAdjust="0"/>
  </p:normalViewPr>
  <p:slideViewPr>
    <p:cSldViewPr snapToGrid="0">
      <p:cViewPr varScale="1">
        <p:scale>
          <a:sx n="52" d="100"/>
          <a:sy n="52" d="100"/>
        </p:scale>
        <p:origin x="1080" y="56"/>
      </p:cViewPr>
      <p:guideLst/>
    </p:cSldViewPr>
  </p:slideViewPr>
  <p:outlineViewPr>
    <p:cViewPr>
      <p:scale>
        <a:sx n="33" d="100"/>
        <a:sy n="33" d="100"/>
      </p:scale>
      <p:origin x="0" y="-18864"/>
    </p:cViewPr>
  </p:outlineViewPr>
  <p:notesTextViewPr>
    <p:cViewPr>
      <p:scale>
        <a:sx n="1" d="1"/>
        <a:sy n="1" d="1"/>
      </p:scale>
      <p:origin x="0" y="0"/>
    </p:cViewPr>
  </p:notesTextViewPr>
  <p:sorterViewPr>
    <p:cViewPr varScale="1">
      <p:scale>
        <a:sx n="1" d="1"/>
        <a:sy n="1" d="1"/>
      </p:scale>
      <p:origin x="0" y="-2251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67" tIns="46585" rIns="93167" bIns="46585" rtlCol="0"/>
          <a:lstStyle>
            <a:lvl1pPr algn="l">
              <a:defRPr sz="1200"/>
            </a:lvl1pPr>
          </a:lstStyle>
          <a:p>
            <a:endParaRPr lang="en-US"/>
          </a:p>
        </p:txBody>
      </p:sp>
      <p:sp>
        <p:nvSpPr>
          <p:cNvPr id="3" name="Date Placeholder 2"/>
          <p:cNvSpPr>
            <a:spLocks noGrp="1"/>
          </p:cNvSpPr>
          <p:nvPr>
            <p:ph type="dt" idx="1"/>
          </p:nvPr>
        </p:nvSpPr>
        <p:spPr>
          <a:xfrm>
            <a:off x="3970939" y="0"/>
            <a:ext cx="3037840" cy="466434"/>
          </a:xfrm>
          <a:prstGeom prst="rect">
            <a:avLst/>
          </a:prstGeom>
        </p:spPr>
        <p:txBody>
          <a:bodyPr vert="horz" lIns="93167" tIns="46585" rIns="93167" bIns="46585" rtlCol="0"/>
          <a:lstStyle>
            <a:lvl1pPr algn="r">
              <a:defRPr sz="1200"/>
            </a:lvl1pPr>
          </a:lstStyle>
          <a:p>
            <a:fld id="{E88D82FD-839C-484C-865F-74BBEB569A4B}" type="datetimeFigureOut">
              <a:rPr lang="en-US" smtClean="0"/>
              <a:t>9/19/2018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7" tIns="46585" rIns="93167" bIns="46585"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67" tIns="46585" rIns="93167" bIns="4658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7" tIns="46585" rIns="93167" bIns="46585"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6433"/>
          </a:xfrm>
          <a:prstGeom prst="rect">
            <a:avLst/>
          </a:prstGeom>
        </p:spPr>
        <p:txBody>
          <a:bodyPr vert="horz" lIns="93167" tIns="46585" rIns="93167" bIns="46585" rtlCol="0" anchor="b"/>
          <a:lstStyle>
            <a:lvl1pPr algn="r">
              <a:defRPr sz="1200"/>
            </a:lvl1pPr>
          </a:lstStyle>
          <a:p>
            <a:fld id="{189F1D7C-9429-4832-A906-187A4077121E}" type="slidenum">
              <a:rPr lang="en-US" smtClean="0"/>
              <a:t>‹#›</a:t>
            </a:fld>
            <a:endParaRPr lang="en-US"/>
          </a:p>
        </p:txBody>
      </p:sp>
    </p:spTree>
    <p:extLst>
      <p:ext uri="{BB962C8B-B14F-4D97-AF65-F5344CB8AC3E}">
        <p14:creationId xmlns:p14="http://schemas.microsoft.com/office/powerpoint/2010/main" val="3571379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Carole </a:t>
            </a:r>
          </a:p>
          <a:p>
            <a:endParaRPr lang="en-US" b="1" dirty="0"/>
          </a:p>
          <a:p>
            <a:r>
              <a:rPr lang="en-US" b="1" dirty="0"/>
              <a:t>Welcome and Introductions: Take count of teachers by grade level</a:t>
            </a:r>
          </a:p>
          <a:p>
            <a:endParaRPr lang="en-US" b="1" dirty="0"/>
          </a:p>
          <a:p>
            <a:r>
              <a:rPr lang="en-US" b="1" dirty="0"/>
              <a:t>Post this slide as participants have breakfast, meet and greet</a:t>
            </a:r>
          </a:p>
        </p:txBody>
      </p:sp>
      <p:sp>
        <p:nvSpPr>
          <p:cNvPr id="4" name="Slide Number Placeholder 3"/>
          <p:cNvSpPr>
            <a:spLocks noGrp="1"/>
          </p:cNvSpPr>
          <p:nvPr>
            <p:ph type="sldNum" sz="quarter" idx="10"/>
          </p:nvPr>
        </p:nvSpPr>
        <p:spPr/>
        <p:txBody>
          <a:bodyPr/>
          <a:lstStyle/>
          <a:p>
            <a:pPr defTabSz="914306">
              <a:defRPr/>
            </a:pPr>
            <a:fld id="{49176B19-0699-1E44-9D65-9B40DD4D73E6}" type="slidenum">
              <a:rPr lang="en-US">
                <a:solidFill>
                  <a:prstClr val="black"/>
                </a:solidFill>
                <a:latin typeface="Calibri" panose="020F0502020204030204"/>
              </a:rPr>
              <a:pPr defTabSz="914306">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483629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165">
              <a:defRPr/>
            </a:pPr>
            <a:r>
              <a:rPr lang="en-US" b="1" dirty="0"/>
              <a:t>Kim</a:t>
            </a:r>
          </a:p>
          <a:p>
            <a:endParaRPr lang="en-US" dirty="0"/>
          </a:p>
        </p:txBody>
      </p:sp>
      <p:sp>
        <p:nvSpPr>
          <p:cNvPr id="4" name="Slide Number Placeholder 3"/>
          <p:cNvSpPr>
            <a:spLocks noGrp="1"/>
          </p:cNvSpPr>
          <p:nvPr>
            <p:ph type="sldNum" sz="quarter" idx="10"/>
          </p:nvPr>
        </p:nvSpPr>
        <p:spPr/>
        <p:txBody>
          <a:bodyPr/>
          <a:lstStyle/>
          <a:p>
            <a:fld id="{189F1D7C-9429-4832-A906-187A4077121E}" type="slidenum">
              <a:rPr lang="en-US" smtClean="0"/>
              <a:t>10</a:t>
            </a:fld>
            <a:endParaRPr lang="en-US"/>
          </a:p>
        </p:txBody>
      </p:sp>
    </p:spTree>
    <p:extLst>
      <p:ext uri="{BB962C8B-B14F-4D97-AF65-F5344CB8AC3E}">
        <p14:creationId xmlns:p14="http://schemas.microsoft.com/office/powerpoint/2010/main" val="3436176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165">
              <a:defRPr/>
            </a:pPr>
            <a:r>
              <a:rPr lang="en-US" b="1" dirty="0"/>
              <a:t>Kim</a:t>
            </a:r>
          </a:p>
          <a:p>
            <a:endParaRPr lang="en-US" dirty="0"/>
          </a:p>
        </p:txBody>
      </p:sp>
      <p:sp>
        <p:nvSpPr>
          <p:cNvPr id="4" name="Slide Number Placeholder 3"/>
          <p:cNvSpPr>
            <a:spLocks noGrp="1"/>
          </p:cNvSpPr>
          <p:nvPr>
            <p:ph type="sldNum" sz="quarter" idx="10"/>
          </p:nvPr>
        </p:nvSpPr>
        <p:spPr/>
        <p:txBody>
          <a:bodyPr/>
          <a:lstStyle/>
          <a:p>
            <a:pPr defTabSz="1218863">
              <a:defRPr/>
            </a:pPr>
            <a:fld id="{B8796F01-7154-41E0-B48B-A6921757531A}" type="slidenum">
              <a:rPr lang="en-US">
                <a:solidFill>
                  <a:srgbClr val="000000"/>
                </a:solidFill>
                <a:latin typeface="Century Gothic"/>
              </a:rPr>
              <a:pPr defTabSz="1218863">
                <a:defRPr/>
              </a:pPr>
              <a:t>11</a:t>
            </a:fld>
            <a:endParaRPr lang="en-US">
              <a:solidFill>
                <a:srgbClr val="000000"/>
              </a:solidFill>
              <a:latin typeface="Century Gothic"/>
            </a:endParaRPr>
          </a:p>
        </p:txBody>
      </p:sp>
    </p:spTree>
    <p:extLst>
      <p:ext uri="{BB962C8B-B14F-4D97-AF65-F5344CB8AC3E}">
        <p14:creationId xmlns:p14="http://schemas.microsoft.com/office/powerpoint/2010/main" val="260094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165">
              <a:defRPr/>
            </a:pPr>
            <a:r>
              <a:rPr lang="en-US" b="1" dirty="0"/>
              <a:t>Kim</a:t>
            </a:r>
          </a:p>
          <a:p>
            <a:endParaRPr lang="en-US" dirty="0"/>
          </a:p>
        </p:txBody>
      </p:sp>
      <p:sp>
        <p:nvSpPr>
          <p:cNvPr id="4" name="Slide Number Placeholder 3"/>
          <p:cNvSpPr>
            <a:spLocks noGrp="1"/>
          </p:cNvSpPr>
          <p:nvPr>
            <p:ph type="sldNum" sz="quarter" idx="10"/>
          </p:nvPr>
        </p:nvSpPr>
        <p:spPr/>
        <p:txBody>
          <a:bodyPr/>
          <a:lstStyle/>
          <a:p>
            <a:pPr defTabSz="1218863">
              <a:defRPr/>
            </a:pPr>
            <a:fld id="{B8796F01-7154-41E0-B48B-A6921757531A}" type="slidenum">
              <a:rPr lang="en-US">
                <a:solidFill>
                  <a:srgbClr val="000000"/>
                </a:solidFill>
                <a:latin typeface="Century Gothic"/>
              </a:rPr>
              <a:pPr defTabSz="1218863">
                <a:defRPr/>
              </a:pPr>
              <a:t>12</a:t>
            </a:fld>
            <a:endParaRPr lang="en-US">
              <a:solidFill>
                <a:srgbClr val="000000"/>
              </a:solidFill>
              <a:latin typeface="Century Gothic"/>
            </a:endParaRPr>
          </a:p>
        </p:txBody>
      </p:sp>
    </p:spTree>
    <p:extLst>
      <p:ext uri="{BB962C8B-B14F-4D97-AF65-F5344CB8AC3E}">
        <p14:creationId xmlns:p14="http://schemas.microsoft.com/office/powerpoint/2010/main" val="4215681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165">
              <a:defRPr/>
            </a:pPr>
            <a:r>
              <a:rPr lang="en-US" b="1" dirty="0"/>
              <a:t>Kim</a:t>
            </a:r>
          </a:p>
          <a:p>
            <a:endParaRPr lang="en-US" dirty="0"/>
          </a:p>
        </p:txBody>
      </p:sp>
      <p:sp>
        <p:nvSpPr>
          <p:cNvPr id="4" name="Slide Number Placeholder 3"/>
          <p:cNvSpPr>
            <a:spLocks noGrp="1"/>
          </p:cNvSpPr>
          <p:nvPr>
            <p:ph type="sldNum" sz="quarter" idx="10"/>
          </p:nvPr>
        </p:nvSpPr>
        <p:spPr/>
        <p:txBody>
          <a:bodyPr/>
          <a:lstStyle/>
          <a:p>
            <a:pPr defTabSz="1218863">
              <a:defRPr/>
            </a:pPr>
            <a:fld id="{B8796F01-7154-41E0-B48B-A6921757531A}" type="slidenum">
              <a:rPr lang="en-US">
                <a:solidFill>
                  <a:srgbClr val="000000"/>
                </a:solidFill>
                <a:latin typeface="Century Gothic"/>
              </a:rPr>
              <a:pPr defTabSz="1218863">
                <a:defRPr/>
              </a:pPr>
              <a:t>13</a:t>
            </a:fld>
            <a:endParaRPr lang="en-US">
              <a:solidFill>
                <a:srgbClr val="000000"/>
              </a:solidFill>
              <a:latin typeface="Century Gothic"/>
            </a:endParaRPr>
          </a:p>
        </p:txBody>
      </p:sp>
    </p:spTree>
    <p:extLst>
      <p:ext uri="{BB962C8B-B14F-4D97-AF65-F5344CB8AC3E}">
        <p14:creationId xmlns:p14="http://schemas.microsoft.com/office/powerpoint/2010/main" val="340201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Katrina</a:t>
            </a:r>
          </a:p>
          <a:p>
            <a:r>
              <a:rPr lang="en-US" b="1" dirty="0"/>
              <a:t>Link to observation template: https://docs.google.com/document/d/1-WSxoeqkjji_C3KfcILuGWSFw4cFh29Boz7zqxuG17g/edit?usp=sharing </a:t>
            </a:r>
          </a:p>
        </p:txBody>
      </p:sp>
      <p:sp>
        <p:nvSpPr>
          <p:cNvPr id="4" name="Slide Number Placeholder 3"/>
          <p:cNvSpPr>
            <a:spLocks noGrp="1"/>
          </p:cNvSpPr>
          <p:nvPr>
            <p:ph type="sldNum" sz="quarter" idx="10"/>
          </p:nvPr>
        </p:nvSpPr>
        <p:spPr/>
        <p:txBody>
          <a:bodyPr/>
          <a:lstStyle/>
          <a:p>
            <a:fld id="{6F821C4F-D711-4E09-8C6D-73519B6CC383}"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375214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Katrina</a:t>
            </a:r>
          </a:p>
          <a:p>
            <a:r>
              <a:rPr lang="en-US" b="1" dirty="0"/>
              <a:t>See “Planning for Close Reading” slide for link to editable planning sheet.</a:t>
            </a:r>
          </a:p>
        </p:txBody>
      </p:sp>
      <p:sp>
        <p:nvSpPr>
          <p:cNvPr id="4" name="Slide Number Placeholder 3"/>
          <p:cNvSpPr>
            <a:spLocks noGrp="1"/>
          </p:cNvSpPr>
          <p:nvPr>
            <p:ph type="sldNum" sz="quarter" idx="10"/>
          </p:nvPr>
        </p:nvSpPr>
        <p:spPr/>
        <p:txBody>
          <a:bodyPr/>
          <a:lstStyle/>
          <a:p>
            <a:fld id="{6F821C4F-D711-4E09-8C6D-73519B6CC383}"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1295624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165">
              <a:defRPr/>
            </a:pPr>
            <a:r>
              <a:rPr lang="en-US" b="1" dirty="0"/>
              <a:t>Katrina</a:t>
            </a:r>
          </a:p>
          <a:p>
            <a:endParaRPr lang="en-US" dirty="0"/>
          </a:p>
        </p:txBody>
      </p:sp>
      <p:sp>
        <p:nvSpPr>
          <p:cNvPr id="4" name="Slide Number Placeholder 3"/>
          <p:cNvSpPr>
            <a:spLocks noGrp="1"/>
          </p:cNvSpPr>
          <p:nvPr>
            <p:ph type="sldNum" sz="quarter" idx="10"/>
          </p:nvPr>
        </p:nvSpPr>
        <p:spPr/>
        <p:txBody>
          <a:bodyPr/>
          <a:lstStyle/>
          <a:p>
            <a:fld id="{6F821C4F-D711-4E09-8C6D-73519B6CC383}"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0866133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165">
              <a:defRPr/>
            </a:pPr>
            <a:r>
              <a:rPr lang="en-US" b="1" dirty="0"/>
              <a:t>Katrina</a:t>
            </a:r>
          </a:p>
          <a:p>
            <a:pPr defTabSz="905165">
              <a:defRPr/>
            </a:pPr>
            <a:r>
              <a:rPr lang="en-US" b="1" dirty="0"/>
              <a:t>The Building Word Walls Article is only available in hard copy </a:t>
            </a:r>
            <a:r>
              <a:rPr lang="en-US" b="1"/>
              <a:t>received today.</a:t>
            </a:r>
            <a:endParaRPr lang="en-US" b="1" dirty="0"/>
          </a:p>
          <a:p>
            <a:r>
              <a:rPr lang="en-US" b="1" dirty="0"/>
              <a:t>Excellent video that explains interactive word walls and shows examples: https://youtu.be/zuaOjtk9QoM </a:t>
            </a:r>
          </a:p>
        </p:txBody>
      </p:sp>
      <p:sp>
        <p:nvSpPr>
          <p:cNvPr id="4" name="Slide Number Placeholder 3"/>
          <p:cNvSpPr>
            <a:spLocks noGrp="1"/>
          </p:cNvSpPr>
          <p:nvPr>
            <p:ph type="sldNum" sz="quarter" idx="10"/>
          </p:nvPr>
        </p:nvSpPr>
        <p:spPr/>
        <p:txBody>
          <a:bodyPr/>
          <a:lstStyle/>
          <a:p>
            <a:fld id="{6F821C4F-D711-4E09-8C6D-73519B6CC383}"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6611189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Katrina</a:t>
            </a:r>
          </a:p>
          <a:p>
            <a:r>
              <a:rPr lang="en-US" b="1" dirty="0"/>
              <a:t>Link to Mini lesson on writing a scientific observation: https://docs.google.com/document/d/1Zhzpd9tcvYTHOZ7r5JjmrzuCgvvxavnfde91rvv8zcs/edit?usp=sharing </a:t>
            </a:r>
          </a:p>
        </p:txBody>
      </p:sp>
      <p:sp>
        <p:nvSpPr>
          <p:cNvPr id="4" name="Slide Number Placeholder 3"/>
          <p:cNvSpPr>
            <a:spLocks noGrp="1"/>
          </p:cNvSpPr>
          <p:nvPr>
            <p:ph type="sldNum" sz="quarter" idx="10"/>
          </p:nvPr>
        </p:nvSpPr>
        <p:spPr/>
        <p:txBody>
          <a:bodyPr/>
          <a:lstStyle/>
          <a:p>
            <a:fld id="{6F821C4F-D711-4E09-8C6D-73519B6CC383}"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8141086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Carole       DISTRIBUTE FEEDBACK HANDOUT!</a:t>
            </a:r>
          </a:p>
        </p:txBody>
      </p:sp>
      <p:sp>
        <p:nvSpPr>
          <p:cNvPr id="4" name="Slide Number Placeholder 3"/>
          <p:cNvSpPr>
            <a:spLocks noGrp="1"/>
          </p:cNvSpPr>
          <p:nvPr>
            <p:ph type="sldNum" sz="quarter" idx="10"/>
          </p:nvPr>
        </p:nvSpPr>
        <p:spPr/>
        <p:txBody>
          <a:bodyPr/>
          <a:lstStyle/>
          <a:p>
            <a:pPr defTabSz="1218863">
              <a:defRPr/>
            </a:pPr>
            <a:fld id="{B8796F01-7154-41E0-B48B-A6921757531A}" type="slidenum">
              <a:rPr lang="en-US">
                <a:solidFill>
                  <a:srgbClr val="000000"/>
                </a:solidFill>
                <a:latin typeface="Century Gothic"/>
              </a:rPr>
              <a:pPr defTabSz="1218863">
                <a:defRPr/>
              </a:pPr>
              <a:t>19</a:t>
            </a:fld>
            <a:endParaRPr lang="en-US">
              <a:solidFill>
                <a:srgbClr val="000000"/>
              </a:solidFill>
              <a:latin typeface="Century Gothic"/>
            </a:endParaRPr>
          </a:p>
        </p:txBody>
      </p:sp>
    </p:spTree>
    <p:extLst>
      <p:ext uri="{BB962C8B-B14F-4D97-AF65-F5344CB8AC3E}">
        <p14:creationId xmlns:p14="http://schemas.microsoft.com/office/powerpoint/2010/main" val="1365059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31173">
              <a:defRPr/>
            </a:pPr>
            <a:r>
              <a:rPr lang="en-US" b="1" dirty="0"/>
              <a:t>KATRINA</a:t>
            </a:r>
          </a:p>
          <a:p>
            <a:endParaRPr lang="en-US" dirty="0"/>
          </a:p>
        </p:txBody>
      </p:sp>
      <p:sp>
        <p:nvSpPr>
          <p:cNvPr id="4" name="Slide Number Placeholder 3"/>
          <p:cNvSpPr>
            <a:spLocks noGrp="1"/>
          </p:cNvSpPr>
          <p:nvPr>
            <p:ph type="sldNum" sz="quarter" idx="10"/>
          </p:nvPr>
        </p:nvSpPr>
        <p:spPr/>
        <p:txBody>
          <a:bodyPr/>
          <a:lstStyle/>
          <a:p>
            <a:pPr defTabSz="1218863">
              <a:defRPr/>
            </a:pPr>
            <a:fld id="{B8796F01-7154-41E0-B48B-A6921757531A}" type="slidenum">
              <a:rPr lang="en-US">
                <a:solidFill>
                  <a:srgbClr val="000000"/>
                </a:solidFill>
                <a:latin typeface="Century Gothic"/>
              </a:rPr>
              <a:pPr defTabSz="1218863">
                <a:defRPr/>
              </a:pPr>
              <a:t>2</a:t>
            </a:fld>
            <a:endParaRPr lang="en-US">
              <a:solidFill>
                <a:srgbClr val="000000"/>
              </a:solidFill>
              <a:latin typeface="Century Gothic"/>
            </a:endParaRPr>
          </a:p>
        </p:txBody>
      </p:sp>
    </p:spTree>
    <p:extLst>
      <p:ext uri="{BB962C8B-B14F-4D97-AF65-F5344CB8AC3E}">
        <p14:creationId xmlns:p14="http://schemas.microsoft.com/office/powerpoint/2010/main" val="12436266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6">
              <a:defRPr/>
            </a:pPr>
            <a:r>
              <a:rPr lang="en-US" b="1" dirty="0"/>
              <a:t>Carole</a:t>
            </a:r>
          </a:p>
          <a:p>
            <a:endParaRPr lang="en-US" dirty="0"/>
          </a:p>
        </p:txBody>
      </p:sp>
      <p:sp>
        <p:nvSpPr>
          <p:cNvPr id="4" name="Slide Number Placeholder 3"/>
          <p:cNvSpPr>
            <a:spLocks noGrp="1"/>
          </p:cNvSpPr>
          <p:nvPr>
            <p:ph type="sldNum" sz="quarter" idx="10"/>
          </p:nvPr>
        </p:nvSpPr>
        <p:spPr/>
        <p:txBody>
          <a:bodyPr/>
          <a:lstStyle/>
          <a:p>
            <a:pPr defTabSz="914306">
              <a:defRPr/>
            </a:pPr>
            <a:fld id="{189F1D7C-9429-4832-A906-187A4077121E}" type="slidenum">
              <a:rPr lang="en-US">
                <a:solidFill>
                  <a:prstClr val="black"/>
                </a:solidFill>
                <a:latin typeface="Calibri" panose="020F0502020204030204"/>
              </a:rPr>
              <a:pPr defTabSz="914306">
                <a:defRPr/>
              </a:pPr>
              <a:t>20</a:t>
            </a:fld>
            <a:endParaRPr lang="en-US">
              <a:solidFill>
                <a:prstClr val="black"/>
              </a:solidFill>
              <a:latin typeface="Calibri" panose="020F0502020204030204"/>
            </a:endParaRPr>
          </a:p>
        </p:txBody>
      </p:sp>
    </p:spTree>
    <p:extLst>
      <p:ext uri="{BB962C8B-B14F-4D97-AF65-F5344CB8AC3E}">
        <p14:creationId xmlns:p14="http://schemas.microsoft.com/office/powerpoint/2010/main" val="742071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31173">
              <a:defRPr/>
            </a:pPr>
            <a:r>
              <a:rPr lang="en-US" b="1" dirty="0">
                <a:solidFill>
                  <a:srgbClr val="000000"/>
                </a:solidFill>
              </a:rPr>
              <a:t>Katrina</a:t>
            </a:r>
          </a:p>
          <a:p>
            <a:endParaRPr lang="en-US" dirty="0"/>
          </a:p>
        </p:txBody>
      </p:sp>
      <p:sp>
        <p:nvSpPr>
          <p:cNvPr id="4" name="Slide Number Placeholder 3"/>
          <p:cNvSpPr>
            <a:spLocks noGrp="1"/>
          </p:cNvSpPr>
          <p:nvPr>
            <p:ph type="sldNum" sz="quarter" idx="10"/>
          </p:nvPr>
        </p:nvSpPr>
        <p:spPr/>
        <p:txBody>
          <a:bodyPr/>
          <a:lstStyle/>
          <a:p>
            <a:pPr defTabSz="1218863">
              <a:defRPr/>
            </a:pPr>
            <a:fld id="{B8796F01-7154-41E0-B48B-A6921757531A}" type="slidenum">
              <a:rPr lang="en-US">
                <a:solidFill>
                  <a:srgbClr val="000000"/>
                </a:solidFill>
                <a:latin typeface="Century Gothic"/>
              </a:rPr>
              <a:pPr defTabSz="1218863">
                <a:defRPr/>
              </a:pPr>
              <a:t>3</a:t>
            </a:fld>
            <a:endParaRPr lang="en-US">
              <a:solidFill>
                <a:srgbClr val="000000"/>
              </a:solidFill>
              <a:latin typeface="Century Gothic"/>
            </a:endParaRPr>
          </a:p>
        </p:txBody>
      </p:sp>
    </p:spTree>
    <p:extLst>
      <p:ext uri="{BB962C8B-B14F-4D97-AF65-F5344CB8AC3E}">
        <p14:creationId xmlns:p14="http://schemas.microsoft.com/office/powerpoint/2010/main" val="1883195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31173">
              <a:defRPr/>
            </a:pPr>
            <a:r>
              <a:rPr lang="en-US" b="1" dirty="0"/>
              <a:t>Katrina  HANDOUT</a:t>
            </a:r>
          </a:p>
          <a:p>
            <a:r>
              <a:rPr lang="en-US" dirty="0"/>
              <a:t>Map for Prompt</a:t>
            </a:r>
          </a:p>
        </p:txBody>
      </p:sp>
      <p:sp>
        <p:nvSpPr>
          <p:cNvPr id="4" name="Slide Number Placeholder 3"/>
          <p:cNvSpPr>
            <a:spLocks noGrp="1"/>
          </p:cNvSpPr>
          <p:nvPr>
            <p:ph type="sldNum" sz="quarter" idx="10"/>
          </p:nvPr>
        </p:nvSpPr>
        <p:spPr/>
        <p:txBody>
          <a:bodyPr/>
          <a:lstStyle/>
          <a:p>
            <a:pPr defTabSz="1231173">
              <a:defRPr/>
            </a:pPr>
            <a:fld id="{B8796F01-7154-41E0-B48B-A6921757531A}" type="slidenum">
              <a:rPr lang="en-US">
                <a:solidFill>
                  <a:srgbClr val="000000"/>
                </a:solidFill>
                <a:latin typeface="Century Gothic"/>
              </a:rPr>
              <a:pPr defTabSz="1231173">
                <a:defRPr/>
              </a:pPr>
              <a:t>4</a:t>
            </a:fld>
            <a:endParaRPr lang="en-US">
              <a:solidFill>
                <a:srgbClr val="000000"/>
              </a:solidFill>
              <a:latin typeface="Century Gothic"/>
            </a:endParaRPr>
          </a:p>
        </p:txBody>
      </p:sp>
    </p:spTree>
    <p:extLst>
      <p:ext uri="{BB962C8B-B14F-4D97-AF65-F5344CB8AC3E}">
        <p14:creationId xmlns:p14="http://schemas.microsoft.com/office/powerpoint/2010/main" val="2037042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31173">
              <a:defRPr/>
            </a:pPr>
            <a:r>
              <a:rPr lang="en-US" b="1" dirty="0"/>
              <a:t>Katrina HANDOUT</a:t>
            </a:r>
          </a:p>
          <a:p>
            <a:endParaRPr lang="en-US" dirty="0"/>
          </a:p>
        </p:txBody>
      </p:sp>
      <p:sp>
        <p:nvSpPr>
          <p:cNvPr id="4" name="Slide Number Placeholder 3"/>
          <p:cNvSpPr>
            <a:spLocks noGrp="1"/>
          </p:cNvSpPr>
          <p:nvPr>
            <p:ph type="sldNum" sz="quarter" idx="10"/>
          </p:nvPr>
        </p:nvSpPr>
        <p:spPr/>
        <p:txBody>
          <a:bodyPr/>
          <a:lstStyle/>
          <a:p>
            <a:pPr defTabSz="1218863">
              <a:defRPr/>
            </a:pPr>
            <a:fld id="{B8796F01-7154-41E0-B48B-A6921757531A}" type="slidenum">
              <a:rPr lang="en-US">
                <a:solidFill>
                  <a:srgbClr val="000000"/>
                </a:solidFill>
                <a:latin typeface="Century Gothic"/>
              </a:rPr>
              <a:pPr defTabSz="1218863">
                <a:defRPr/>
              </a:pPr>
              <a:t>5</a:t>
            </a:fld>
            <a:endParaRPr lang="en-US">
              <a:solidFill>
                <a:srgbClr val="000000"/>
              </a:solidFill>
              <a:latin typeface="Century Gothic"/>
            </a:endParaRPr>
          </a:p>
        </p:txBody>
      </p:sp>
    </p:spTree>
    <p:extLst>
      <p:ext uri="{BB962C8B-B14F-4D97-AF65-F5344CB8AC3E}">
        <p14:creationId xmlns:p14="http://schemas.microsoft.com/office/powerpoint/2010/main" val="2010994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defTabSz="1231173">
              <a:defRPr/>
            </a:pPr>
            <a:r>
              <a:rPr lang="en-US" b="1" dirty="0"/>
              <a:t>Katrina</a:t>
            </a:r>
          </a:p>
          <a:p>
            <a:endParaRPr lang="en-US" dirty="0"/>
          </a:p>
        </p:txBody>
      </p:sp>
      <p:sp>
        <p:nvSpPr>
          <p:cNvPr id="4" name="Slide Number Placeholder 3"/>
          <p:cNvSpPr>
            <a:spLocks noGrp="1"/>
          </p:cNvSpPr>
          <p:nvPr>
            <p:ph type="sldNum" sz="quarter" idx="10"/>
          </p:nvPr>
        </p:nvSpPr>
        <p:spPr/>
        <p:txBody>
          <a:bodyPr/>
          <a:lstStyle/>
          <a:p>
            <a:pPr defTabSz="1231173">
              <a:defRPr/>
            </a:pPr>
            <a:fld id="{B8796F01-7154-41E0-B48B-A6921757531A}" type="slidenum">
              <a:rPr lang="en-US">
                <a:solidFill>
                  <a:srgbClr val="000000"/>
                </a:solidFill>
                <a:latin typeface="Century Gothic"/>
              </a:rPr>
              <a:pPr defTabSz="1231173">
                <a:defRPr/>
              </a:pPr>
              <a:t>6</a:t>
            </a:fld>
            <a:endParaRPr lang="en-US">
              <a:solidFill>
                <a:srgbClr val="000000"/>
              </a:solidFill>
              <a:latin typeface="Century Gothic"/>
            </a:endParaRPr>
          </a:p>
        </p:txBody>
      </p:sp>
    </p:spTree>
    <p:extLst>
      <p:ext uri="{BB962C8B-B14F-4D97-AF65-F5344CB8AC3E}">
        <p14:creationId xmlns:p14="http://schemas.microsoft.com/office/powerpoint/2010/main" val="2611220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Katrina</a:t>
            </a:r>
          </a:p>
        </p:txBody>
      </p:sp>
      <p:sp>
        <p:nvSpPr>
          <p:cNvPr id="4" name="Slide Number Placeholder 3"/>
          <p:cNvSpPr>
            <a:spLocks noGrp="1"/>
          </p:cNvSpPr>
          <p:nvPr>
            <p:ph type="sldNum" sz="quarter" idx="10"/>
          </p:nvPr>
        </p:nvSpPr>
        <p:spPr/>
        <p:txBody>
          <a:bodyPr/>
          <a:lstStyle/>
          <a:p>
            <a:pPr defTabSz="1218863">
              <a:defRPr/>
            </a:pPr>
            <a:fld id="{B8796F01-7154-41E0-B48B-A6921757531A}" type="slidenum">
              <a:rPr lang="en-US">
                <a:solidFill>
                  <a:srgbClr val="000000"/>
                </a:solidFill>
                <a:latin typeface="Century Gothic"/>
              </a:rPr>
              <a:pPr defTabSz="1218863">
                <a:defRPr/>
              </a:pPr>
              <a:t>7</a:t>
            </a:fld>
            <a:endParaRPr lang="en-US">
              <a:solidFill>
                <a:srgbClr val="000000"/>
              </a:solidFill>
              <a:latin typeface="Century Gothic"/>
            </a:endParaRPr>
          </a:p>
        </p:txBody>
      </p:sp>
    </p:spTree>
    <p:extLst>
      <p:ext uri="{BB962C8B-B14F-4D97-AF65-F5344CB8AC3E}">
        <p14:creationId xmlns:p14="http://schemas.microsoft.com/office/powerpoint/2010/main" val="1644235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31173">
              <a:defRPr/>
            </a:pPr>
            <a:r>
              <a:rPr lang="en-US" b="1" dirty="0"/>
              <a:t>Katrina </a:t>
            </a:r>
          </a:p>
          <a:p>
            <a:pPr defTabSz="1231173">
              <a:defRPr/>
            </a:pPr>
            <a:endParaRPr lang="en-US" b="1" dirty="0"/>
          </a:p>
          <a:p>
            <a:pPr defTabSz="1231173">
              <a:defRPr/>
            </a:pPr>
            <a:r>
              <a:rPr lang="en-US" b="1" dirty="0"/>
              <a:t>HANDOUT</a:t>
            </a:r>
          </a:p>
        </p:txBody>
      </p:sp>
      <p:sp>
        <p:nvSpPr>
          <p:cNvPr id="4" name="Slide Number Placeholder 3"/>
          <p:cNvSpPr>
            <a:spLocks noGrp="1"/>
          </p:cNvSpPr>
          <p:nvPr>
            <p:ph type="sldNum" sz="quarter" idx="10"/>
          </p:nvPr>
        </p:nvSpPr>
        <p:spPr/>
        <p:txBody>
          <a:bodyPr/>
          <a:lstStyle/>
          <a:p>
            <a:pPr defTabSz="1231173">
              <a:defRPr/>
            </a:pPr>
            <a:fld id="{B8796F01-7154-41E0-B48B-A6921757531A}" type="slidenum">
              <a:rPr lang="en-US">
                <a:solidFill>
                  <a:srgbClr val="000000"/>
                </a:solidFill>
                <a:latin typeface="Century Gothic"/>
              </a:rPr>
              <a:pPr defTabSz="1231173">
                <a:defRPr/>
              </a:pPr>
              <a:t>8</a:t>
            </a:fld>
            <a:endParaRPr lang="en-US">
              <a:solidFill>
                <a:srgbClr val="000000"/>
              </a:solidFill>
              <a:latin typeface="Century Gothic"/>
            </a:endParaRPr>
          </a:p>
        </p:txBody>
      </p:sp>
    </p:spTree>
    <p:extLst>
      <p:ext uri="{BB962C8B-B14F-4D97-AF65-F5344CB8AC3E}">
        <p14:creationId xmlns:p14="http://schemas.microsoft.com/office/powerpoint/2010/main" val="873979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165">
              <a:defRPr/>
            </a:pPr>
            <a:r>
              <a:rPr lang="en-US" b="1" dirty="0"/>
              <a:t>Katrina</a:t>
            </a:r>
          </a:p>
          <a:p>
            <a:r>
              <a:rPr lang="en-US" b="1" dirty="0"/>
              <a:t>Link to blog with strategy: http://www.thecurlyclassroom.com/search?q=talk+read+talk+write </a:t>
            </a:r>
          </a:p>
          <a:p>
            <a:r>
              <a:rPr lang="en-US" b="1" dirty="0"/>
              <a:t>Link to planning sheet: https://docs.google.com/document/d/1h9em7gXw1evsuN3awdRrOLgwAXtIemyblVu66QC0njY/edit?usp=sharing  </a:t>
            </a:r>
          </a:p>
        </p:txBody>
      </p:sp>
      <p:sp>
        <p:nvSpPr>
          <p:cNvPr id="4" name="Slide Number Placeholder 3"/>
          <p:cNvSpPr>
            <a:spLocks noGrp="1"/>
          </p:cNvSpPr>
          <p:nvPr>
            <p:ph type="sldNum" sz="quarter" idx="10"/>
          </p:nvPr>
        </p:nvSpPr>
        <p:spPr/>
        <p:txBody>
          <a:bodyPr/>
          <a:lstStyle/>
          <a:p>
            <a:fld id="{6F821C4F-D711-4E09-8C6D-73519B6CC383}"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00111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F88EE718-5ECF-47CF-8294-322380B4F605}" type="datetimeFigureOut">
              <a:rPr lang="en-US" smtClean="0"/>
              <a:pPr/>
              <a:t>9/19/2018</a:t>
            </a:fld>
            <a:endParaRPr lang="en-US"/>
          </a:p>
        </p:txBody>
      </p:sp>
      <p:sp>
        <p:nvSpPr>
          <p:cNvPr id="17" name="Footer Placeholder 16"/>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en-US">
              <a:solidFill>
                <a:srgbClr val="D6ECFF"/>
              </a:solidFill>
            </a:endParaRPr>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41CEB8D2-81AA-44ED-A9B7-D85E24D6B680}"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412770292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88EE718-5ECF-47CF-8294-322380B4F605}" type="datetimeFigureOut">
              <a:rPr lang="en-US" smtClean="0">
                <a:solidFill>
                  <a:srgbClr val="4E5B6F"/>
                </a:solidFill>
              </a:rPr>
              <a:pPr/>
              <a:t>9/19/2018</a:t>
            </a:fld>
            <a:endParaRPr lang="en-US">
              <a:solidFill>
                <a:srgbClr val="4E5B6F"/>
              </a:solidFill>
            </a:endParaRPr>
          </a:p>
        </p:txBody>
      </p:sp>
      <p:sp>
        <p:nvSpPr>
          <p:cNvPr id="5" name="Footer Placeholder 4"/>
          <p:cNvSpPr>
            <a:spLocks noGrp="1"/>
          </p:cNvSpPr>
          <p:nvPr>
            <p:ph type="ftr" sz="quarter" idx="11"/>
          </p:nvPr>
        </p:nvSpPr>
        <p:spPr/>
        <p:txBody>
          <a:bodyPr/>
          <a:lstStyle/>
          <a:p>
            <a:endParaRPr lang="en-US">
              <a:solidFill>
                <a:srgbClr val="4E5B6F"/>
              </a:solidFill>
            </a:endParaRPr>
          </a:p>
        </p:txBody>
      </p:sp>
      <p:sp>
        <p:nvSpPr>
          <p:cNvPr id="6" name="Slide Number Placeholder 5"/>
          <p:cNvSpPr>
            <a:spLocks noGrp="1"/>
          </p:cNvSpPr>
          <p:nvPr>
            <p:ph type="sldNum" sz="quarter" idx="12"/>
          </p:nvPr>
        </p:nvSpPr>
        <p:spPr/>
        <p:txBody>
          <a:bodyPr/>
          <a:lstStyle/>
          <a:p>
            <a:fld id="{41CEB8D2-81AA-44ED-A9B7-D85E24D6B680}" type="slidenum">
              <a:rPr lang="en-US" smtClean="0"/>
              <a:pPr/>
              <a:t>‹#›</a:t>
            </a:fld>
            <a:endParaRPr lang="en-US"/>
          </a:p>
        </p:txBody>
      </p:sp>
    </p:spTree>
    <p:extLst>
      <p:ext uri="{BB962C8B-B14F-4D97-AF65-F5344CB8AC3E}">
        <p14:creationId xmlns:p14="http://schemas.microsoft.com/office/powerpoint/2010/main" val="74089623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7E301D2-7295-4508-902D-C1DE35CB4843}"/>
              </a:ext>
            </a:extLst>
          </p:cNvPr>
          <p:cNvGrpSpPr>
            <a:grpSpLocks/>
          </p:cNvGrpSpPr>
          <p:nvPr userDrawn="1"/>
        </p:nvGrpSpPr>
        <p:grpSpPr bwMode="auto">
          <a:xfrm>
            <a:off x="1028701" y="6550026"/>
            <a:ext cx="11163300" cy="320675"/>
            <a:chOff x="770964" y="6550228"/>
            <a:chExt cx="8373036" cy="321212"/>
          </a:xfrm>
        </p:grpSpPr>
        <p:sp>
          <p:nvSpPr>
            <p:cNvPr id="6" name="Rectangle 5">
              <a:extLst>
                <a:ext uri="{FF2B5EF4-FFF2-40B4-BE49-F238E27FC236}">
                  <a16:creationId xmlns:a16="http://schemas.microsoft.com/office/drawing/2014/main" id="{51B3AB2C-B65E-4247-BDA8-3673F393E59F}"/>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sp>
          <p:nvSpPr>
            <p:cNvPr id="7" name="Right Triangle 6">
              <a:extLst>
                <a:ext uri="{FF2B5EF4-FFF2-40B4-BE49-F238E27FC236}">
                  <a16:creationId xmlns:a16="http://schemas.microsoft.com/office/drawing/2014/main" id="{938C8570-B2C0-4DDF-9E92-0D67CAF2F878}"/>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grpSp>
      <p:sp>
        <p:nvSpPr>
          <p:cNvPr id="8" name="TextBox 7">
            <a:extLst>
              <a:ext uri="{FF2B5EF4-FFF2-40B4-BE49-F238E27FC236}">
                <a16:creationId xmlns:a16="http://schemas.microsoft.com/office/drawing/2014/main" id="{2F29CDBE-6751-410E-B0D1-FD872B065127}"/>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a:extLst>
              <a:ext uri="{FF2B5EF4-FFF2-40B4-BE49-F238E27FC236}">
                <a16:creationId xmlns:a16="http://schemas.microsoft.com/office/drawing/2014/main" id="{1DAEBB19-7437-4EC5-A369-1A4A9C5492BA}"/>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20BE665C-0AA4-4BF3-A070-4E2B079C9A93}" type="slidenum">
              <a:rPr lang="en-US" altLang="en-US"/>
              <a:pPr>
                <a:defRPr/>
              </a:pPr>
              <a:t>‹#›</a:t>
            </a:fld>
            <a:endParaRPr lang="en-US" altLang="en-US"/>
          </a:p>
        </p:txBody>
      </p:sp>
    </p:spTree>
    <p:extLst>
      <p:ext uri="{BB962C8B-B14F-4D97-AF65-F5344CB8AC3E}">
        <p14:creationId xmlns:p14="http://schemas.microsoft.com/office/powerpoint/2010/main" val="157392816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C55B273-DCAD-4040-94D1-6B50A0C07A67}"/>
              </a:ext>
            </a:extLst>
          </p:cNvPr>
          <p:cNvGrpSpPr>
            <a:grpSpLocks/>
          </p:cNvGrpSpPr>
          <p:nvPr userDrawn="1"/>
        </p:nvGrpSpPr>
        <p:grpSpPr bwMode="auto">
          <a:xfrm>
            <a:off x="1028701" y="6550026"/>
            <a:ext cx="11163300" cy="320675"/>
            <a:chOff x="770964" y="6550228"/>
            <a:chExt cx="8373036" cy="321212"/>
          </a:xfrm>
        </p:grpSpPr>
        <p:sp>
          <p:nvSpPr>
            <p:cNvPr id="6" name="Rectangle 5">
              <a:extLst>
                <a:ext uri="{FF2B5EF4-FFF2-40B4-BE49-F238E27FC236}">
                  <a16:creationId xmlns:a16="http://schemas.microsoft.com/office/drawing/2014/main" id="{EDF89448-8004-4842-A677-91B279183890}"/>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sp>
          <p:nvSpPr>
            <p:cNvPr id="7" name="Right Triangle 6">
              <a:extLst>
                <a:ext uri="{FF2B5EF4-FFF2-40B4-BE49-F238E27FC236}">
                  <a16:creationId xmlns:a16="http://schemas.microsoft.com/office/drawing/2014/main" id="{172CA992-B864-46DF-8921-339D8CBE9861}"/>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grpSp>
      <p:sp>
        <p:nvSpPr>
          <p:cNvPr id="8" name="TextBox 7">
            <a:extLst>
              <a:ext uri="{FF2B5EF4-FFF2-40B4-BE49-F238E27FC236}">
                <a16:creationId xmlns:a16="http://schemas.microsoft.com/office/drawing/2014/main" id="{7178D35B-CB1D-437F-823C-F1E7656FE603}"/>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a:extLst>
              <a:ext uri="{FF2B5EF4-FFF2-40B4-BE49-F238E27FC236}">
                <a16:creationId xmlns:a16="http://schemas.microsoft.com/office/drawing/2014/main" id="{DAF58884-CD11-4436-907F-32647EF816A5}"/>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F4516D1A-40F3-4E27-881C-7A1500040211}" type="slidenum">
              <a:rPr lang="en-US" altLang="en-US"/>
              <a:pPr>
                <a:defRPr/>
              </a:pPr>
              <a:t>‹#›</a:t>
            </a:fld>
            <a:endParaRPr lang="en-US" altLang="en-US"/>
          </a:p>
        </p:txBody>
      </p:sp>
    </p:spTree>
    <p:extLst>
      <p:ext uri="{BB962C8B-B14F-4D97-AF65-F5344CB8AC3E}">
        <p14:creationId xmlns:p14="http://schemas.microsoft.com/office/powerpoint/2010/main" val="19247700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7AEA76CF-B0C0-4485-96F0-6C58E0A85D6E}"/>
              </a:ext>
            </a:extLst>
          </p:cNvPr>
          <p:cNvGrpSpPr>
            <a:grpSpLocks/>
          </p:cNvGrpSpPr>
          <p:nvPr userDrawn="1"/>
        </p:nvGrpSpPr>
        <p:grpSpPr bwMode="auto">
          <a:xfrm>
            <a:off x="1028701" y="6550026"/>
            <a:ext cx="11163300" cy="320675"/>
            <a:chOff x="770964" y="6550228"/>
            <a:chExt cx="8373036" cy="321212"/>
          </a:xfrm>
        </p:grpSpPr>
        <p:sp>
          <p:nvSpPr>
            <p:cNvPr id="5" name="Rectangle 4">
              <a:extLst>
                <a:ext uri="{FF2B5EF4-FFF2-40B4-BE49-F238E27FC236}">
                  <a16:creationId xmlns:a16="http://schemas.microsoft.com/office/drawing/2014/main" id="{5252E714-9E17-4A4C-B591-3DBCB725EF3C}"/>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sp>
          <p:nvSpPr>
            <p:cNvPr id="6" name="Right Triangle 5">
              <a:extLst>
                <a:ext uri="{FF2B5EF4-FFF2-40B4-BE49-F238E27FC236}">
                  <a16:creationId xmlns:a16="http://schemas.microsoft.com/office/drawing/2014/main" id="{83C5A5DC-1329-4D3A-9983-81DD66E26622}"/>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grpSp>
      <p:cxnSp>
        <p:nvCxnSpPr>
          <p:cNvPr id="7" name="Straight Connector 6">
            <a:extLst>
              <a:ext uri="{FF2B5EF4-FFF2-40B4-BE49-F238E27FC236}">
                <a16:creationId xmlns:a16="http://schemas.microsoft.com/office/drawing/2014/main" id="{EDA75250-F0F6-4B3C-A1F6-A3BA05BA7953}"/>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C0621F9-0CCD-4FDF-9567-C91DF7179106}"/>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3EA92347-54D3-4744-8CBF-2E37B227AB59}"/>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F16384EA-2195-40AF-A63E-7793C53F1A30}" type="slidenum">
              <a:rPr lang="en-US" altLang="en-US"/>
              <a:pPr>
                <a:defRPr/>
              </a:pPr>
              <a:t>‹#›</a:t>
            </a:fld>
            <a:endParaRPr lang="en-US" altLang="en-US"/>
          </a:p>
        </p:txBody>
      </p:sp>
    </p:spTree>
    <p:extLst>
      <p:ext uri="{BB962C8B-B14F-4D97-AF65-F5344CB8AC3E}">
        <p14:creationId xmlns:p14="http://schemas.microsoft.com/office/powerpoint/2010/main" val="413296360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F4566751-906C-45AD-99B8-33F739E7CB3F}"/>
              </a:ext>
            </a:extLst>
          </p:cNvPr>
          <p:cNvGrpSpPr>
            <a:grpSpLocks/>
          </p:cNvGrpSpPr>
          <p:nvPr userDrawn="1"/>
        </p:nvGrpSpPr>
        <p:grpSpPr bwMode="auto">
          <a:xfrm>
            <a:off x="1028701" y="6550026"/>
            <a:ext cx="11163300" cy="320675"/>
            <a:chOff x="770964" y="6550228"/>
            <a:chExt cx="8373036" cy="321212"/>
          </a:xfrm>
        </p:grpSpPr>
        <p:sp>
          <p:nvSpPr>
            <p:cNvPr id="5" name="Rectangle 4">
              <a:extLst>
                <a:ext uri="{FF2B5EF4-FFF2-40B4-BE49-F238E27FC236}">
                  <a16:creationId xmlns:a16="http://schemas.microsoft.com/office/drawing/2014/main" id="{95E18798-59D4-4E60-AF4F-991B26B97792}"/>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sp>
          <p:nvSpPr>
            <p:cNvPr id="6" name="Right Triangle 5">
              <a:extLst>
                <a:ext uri="{FF2B5EF4-FFF2-40B4-BE49-F238E27FC236}">
                  <a16:creationId xmlns:a16="http://schemas.microsoft.com/office/drawing/2014/main" id="{1261DADB-A149-44B9-8E59-2BBAE1745FEE}"/>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grpSp>
      <p:sp>
        <p:nvSpPr>
          <p:cNvPr id="7" name="TextBox 7">
            <a:extLst>
              <a:ext uri="{FF2B5EF4-FFF2-40B4-BE49-F238E27FC236}">
                <a16:creationId xmlns:a16="http://schemas.microsoft.com/office/drawing/2014/main" id="{747188C4-40FB-40C9-880E-E9A380CC8E91}"/>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7FC31104-551A-4AD0-B029-E5726661E1CB}"/>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0FCB7BF2-FA48-4C82-92DF-6E3E5A7AC40D}" type="slidenum">
              <a:rPr lang="en-US" altLang="en-US"/>
              <a:pPr>
                <a:defRPr/>
              </a:pPr>
              <a:t>‹#›</a:t>
            </a:fld>
            <a:endParaRPr lang="en-US" altLang="en-US"/>
          </a:p>
        </p:txBody>
      </p:sp>
    </p:spTree>
    <p:extLst>
      <p:ext uri="{BB962C8B-B14F-4D97-AF65-F5344CB8AC3E}">
        <p14:creationId xmlns:p14="http://schemas.microsoft.com/office/powerpoint/2010/main" val="217084764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secHead" type="secHead">
  <p:cSld name="secHead">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963083" y="4406901"/>
            <a:ext cx="10363200" cy="1362075"/>
          </a:xfrm>
          <a:prstGeom prst="rect">
            <a:avLst/>
          </a:prstGeom>
          <a:noFill/>
          <a:ln>
            <a:noFill/>
          </a:ln>
        </p:spPr>
        <p:txBody>
          <a:bodyPr lIns="91425" tIns="91425" rIns="91425" bIns="91425" anchor="t"/>
          <a:lstStyle>
            <a:lvl1pPr algn="l" rtl="0">
              <a:defRPr sz="4000" b="1" cap="small"/>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28" name="Shape 28"/>
          <p:cNvSpPr txBox="1">
            <a:spLocks noGrp="1"/>
          </p:cNvSpPr>
          <p:nvPr>
            <p:ph type="body" idx="1"/>
          </p:nvPr>
        </p:nvSpPr>
        <p:spPr>
          <a:xfrm>
            <a:off x="963083" y="2906713"/>
            <a:ext cx="10363200" cy="1500187"/>
          </a:xfrm>
          <a:prstGeom prst="rect">
            <a:avLst/>
          </a:prstGeom>
          <a:noFill/>
          <a:ln>
            <a:noFill/>
          </a:ln>
        </p:spPr>
        <p:txBody>
          <a:bodyPr lIns="91425" tIns="91425" rIns="91425" bIns="91425" anchor="b"/>
          <a:lstStyle>
            <a:lvl1pPr marL="0" indent="0" rtl="0">
              <a:buClr>
                <a:srgbClr val="888888"/>
              </a:buClr>
              <a:buNone/>
              <a:defRPr sz="2000">
                <a:solidFill>
                  <a:srgbClr val="888888"/>
                </a:solidFill>
              </a:defRPr>
            </a:lvl1pPr>
            <a:lvl2pPr marL="457200" indent="0" rtl="0">
              <a:buClr>
                <a:srgbClr val="888888"/>
              </a:buClr>
              <a:buNone/>
              <a:defRPr sz="1800">
                <a:solidFill>
                  <a:srgbClr val="888888"/>
                </a:solidFill>
              </a:defRPr>
            </a:lvl2pPr>
            <a:lvl3pPr marL="914400" indent="0" rtl="0">
              <a:buClr>
                <a:srgbClr val="888888"/>
              </a:buClr>
              <a:buNone/>
              <a:defRPr sz="1600">
                <a:solidFill>
                  <a:srgbClr val="888888"/>
                </a:solidFill>
              </a:defRPr>
            </a:lvl3pPr>
            <a:lvl4pPr marL="1371600" indent="0" rtl="0">
              <a:buClr>
                <a:srgbClr val="888888"/>
              </a:buClr>
              <a:buNone/>
              <a:defRPr sz="1400">
                <a:solidFill>
                  <a:srgbClr val="888888"/>
                </a:solidFill>
              </a:defRPr>
            </a:lvl4pPr>
            <a:lvl5pPr marL="1828800" indent="0" rtl="0">
              <a:buClr>
                <a:srgbClr val="888888"/>
              </a:buClr>
              <a:buNone/>
              <a:defRPr sz="1400">
                <a:solidFill>
                  <a:srgbClr val="888888"/>
                </a:solidFill>
              </a:defRPr>
            </a:lvl5pPr>
            <a:lvl6pPr marL="2286000" indent="0" rtl="0">
              <a:buClr>
                <a:srgbClr val="888888"/>
              </a:buClr>
              <a:buNone/>
              <a:defRPr sz="1400">
                <a:solidFill>
                  <a:srgbClr val="888888"/>
                </a:solidFill>
              </a:defRPr>
            </a:lvl6pPr>
            <a:lvl7pPr marL="2743200" indent="0" rtl="0">
              <a:buClr>
                <a:srgbClr val="888888"/>
              </a:buClr>
              <a:buNone/>
              <a:defRPr sz="1400">
                <a:solidFill>
                  <a:srgbClr val="888888"/>
                </a:solidFill>
              </a:defRPr>
            </a:lvl7pPr>
            <a:lvl8pPr marL="3200400" indent="0" rtl="0">
              <a:buClr>
                <a:srgbClr val="888888"/>
              </a:buClr>
              <a:buNone/>
              <a:defRPr sz="1400">
                <a:solidFill>
                  <a:srgbClr val="888888"/>
                </a:solidFill>
              </a:defRPr>
            </a:lvl8pPr>
            <a:lvl9pPr marL="3657600" indent="0" rtl="0">
              <a:buClr>
                <a:srgbClr val="888888"/>
              </a:buClr>
              <a:buNone/>
              <a:defRPr sz="1400">
                <a:solidFill>
                  <a:srgbClr val="888888"/>
                </a:solidFill>
              </a:defRPr>
            </a:lvl9pPr>
          </a:lstStyle>
          <a:p>
            <a:endParaRPr/>
          </a:p>
        </p:txBody>
      </p:sp>
      <p:sp>
        <p:nvSpPr>
          <p:cNvPr id="4" name="Shape 29">
            <a:extLst>
              <a:ext uri="{FF2B5EF4-FFF2-40B4-BE49-F238E27FC236}">
                <a16:creationId xmlns:a16="http://schemas.microsoft.com/office/drawing/2014/main" id="{9797C2F6-1945-476F-BB32-25FE0AE42FAA}"/>
              </a:ext>
            </a:extLst>
          </p:cNvPr>
          <p:cNvSpPr txBox="1">
            <a:spLocks noGrp="1"/>
          </p:cNvSpPr>
          <p:nvPr>
            <p:ph type="dt" idx="10"/>
          </p:nvPr>
        </p:nvSpPr>
        <p:spPr bwMode="auto">
          <a:xfrm>
            <a:off x="609600" y="6356351"/>
            <a:ext cx="28448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eaLnBrk="1" hangingPunct="1">
              <a:defRPr sz="1200">
                <a:solidFill>
                  <a:srgbClr val="888888"/>
                </a:solidFill>
                <a:latin typeface="Arial" charset="0"/>
                <a:ea typeface="+mn-ea"/>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defRPr/>
            </a:pPr>
            <a:endParaRPr lang="en-US"/>
          </a:p>
        </p:txBody>
      </p:sp>
      <p:sp>
        <p:nvSpPr>
          <p:cNvPr id="5" name="Shape 30">
            <a:extLst>
              <a:ext uri="{FF2B5EF4-FFF2-40B4-BE49-F238E27FC236}">
                <a16:creationId xmlns:a16="http://schemas.microsoft.com/office/drawing/2014/main" id="{2A2156D6-A6CF-49E5-94FF-DC86A9D3D400}"/>
              </a:ext>
            </a:extLst>
          </p:cNvPr>
          <p:cNvSpPr txBox="1">
            <a:spLocks noGrp="1"/>
          </p:cNvSpPr>
          <p:nvPr>
            <p:ph type="ftr" idx="11"/>
          </p:nvPr>
        </p:nvSpPr>
        <p:spPr bwMode="auto">
          <a:xfrm>
            <a:off x="4165600" y="6356351"/>
            <a:ext cx="38608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algn="ctr" eaLnBrk="1" hangingPunct="1">
              <a:defRPr sz="1200">
                <a:solidFill>
                  <a:srgbClr val="888888"/>
                </a:solidFill>
                <a:latin typeface="Arial" charset="0"/>
                <a:ea typeface="+mn-ea"/>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defRPr/>
            </a:pPr>
            <a:endParaRPr lang="en-US"/>
          </a:p>
        </p:txBody>
      </p:sp>
      <p:sp>
        <p:nvSpPr>
          <p:cNvPr id="6" name="Shape 31">
            <a:extLst>
              <a:ext uri="{FF2B5EF4-FFF2-40B4-BE49-F238E27FC236}">
                <a16:creationId xmlns:a16="http://schemas.microsoft.com/office/drawing/2014/main" id="{9C84DA94-EA6A-4C7B-87D0-20E84D89710D}"/>
              </a:ext>
            </a:extLst>
          </p:cNvPr>
          <p:cNvSpPr txBox="1">
            <a:spLocks noGrp="1"/>
          </p:cNvSpPr>
          <p:nvPr>
            <p:ph type="sldNum" idx="12"/>
          </p:nvPr>
        </p:nvSpPr>
        <p:spPr bwMode="auto">
          <a:xfrm>
            <a:off x="8737600" y="6356351"/>
            <a:ext cx="2844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rtlCol="0"/>
          <a:lstStyle>
            <a:lvl1pPr eaLnBrk="1" fontAlgn="base" hangingPunct="1">
              <a:spcBef>
                <a:spcPct val="0"/>
              </a:spcBef>
              <a:spcAft>
                <a:spcPct val="0"/>
              </a:spcAft>
              <a:defRPr sz="1200">
                <a:solidFill>
                  <a:srgbClr val="888888"/>
                </a:solidFill>
                <a:latin typeface="Arial" charset="0"/>
                <a:ea typeface="+mn-ea"/>
                <a:cs typeface="Arial" charset="0"/>
                <a:sym typeface="Arial" charset="0"/>
                <a:rtl val="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defRPr/>
            </a:pPr>
            <a:endParaRPr lang="en-US"/>
          </a:p>
        </p:txBody>
      </p:sp>
    </p:spTree>
    <p:extLst>
      <p:ext uri="{BB962C8B-B14F-4D97-AF65-F5344CB8AC3E}">
        <p14:creationId xmlns:p14="http://schemas.microsoft.com/office/powerpoint/2010/main" val="256241074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2AC315-BFFD-4436-9032-8217F6FEDC9F}"/>
              </a:ext>
            </a:extLst>
          </p:cNvPr>
          <p:cNvSpPr>
            <a:spLocks noChangeArrowheads="1"/>
          </p:cNvSpPr>
          <p:nvPr userDrawn="1"/>
        </p:nvSpPr>
        <p:spPr bwMode="auto">
          <a:xfrm>
            <a:off x="0" y="4032250"/>
            <a:ext cx="12192000" cy="158750"/>
          </a:xfrm>
          <a:prstGeom prst="rect">
            <a:avLst/>
          </a:prstGeom>
          <a:solidFill>
            <a:srgbClr val="376092"/>
          </a:solidFill>
          <a:ln w="9525">
            <a:solidFill>
              <a:srgbClr val="376092"/>
            </a:solidFill>
            <a:miter lim="800000"/>
            <a:headEnd/>
            <a:tailEnd/>
          </a:ln>
          <a:effectLst>
            <a:outerShdw blurRad="40000" dist="23000" dir="5400000" rotWithShape="0">
              <a:srgbClr val="808080">
                <a:alpha val="34998"/>
              </a:srgbClr>
            </a:outerShdw>
          </a:effectLst>
        </p:spPr>
        <p:txBody>
          <a:bodyPr anchor="ctr"/>
          <a:lstStyle/>
          <a:p>
            <a:pPr algn="ctr" eaLnBrk="1" fontAlgn="auto" hangingPunct="1">
              <a:spcBef>
                <a:spcPts val="0"/>
              </a:spcBef>
              <a:spcAft>
                <a:spcPts val="0"/>
              </a:spcAft>
              <a:defRPr/>
            </a:pPr>
            <a:endParaRPr lang="en-US" sz="1400" kern="0" dirty="0">
              <a:solidFill>
                <a:srgbClr val="4F81BD"/>
              </a:solidFill>
              <a:latin typeface="+mn-lt"/>
              <a:ea typeface="+mn-ea"/>
              <a:sym typeface="Arial"/>
              <a:rtl val="0"/>
            </a:endParaRPr>
          </a:p>
        </p:txBody>
      </p:sp>
      <p:sp>
        <p:nvSpPr>
          <p:cNvPr id="2" name="Title 1"/>
          <p:cNvSpPr>
            <a:spLocks noGrp="1"/>
          </p:cNvSpPr>
          <p:nvPr>
            <p:ph type="ctrTitle"/>
          </p:nvPr>
        </p:nvSpPr>
        <p:spPr>
          <a:xfrm>
            <a:off x="914400" y="2164976"/>
            <a:ext cx="10261600" cy="1797424"/>
          </a:xfrm>
        </p:spPr>
        <p:txBody>
          <a:bodyPr anchor="b">
            <a:normAutofit/>
          </a:bodyPr>
          <a:lstStyle>
            <a:lvl1pPr algn="l">
              <a:defRPr sz="4000" b="1" baseline="0">
                <a:solidFill>
                  <a:schemeClr val="tx2">
                    <a:lumMod val="75000"/>
                  </a:schemeClr>
                </a:solidFill>
                <a:latin typeface="Century Gothic" pitchFamily="34" charset="0"/>
              </a:defRPr>
            </a:lvl1pPr>
          </a:lstStyle>
          <a:p>
            <a:r>
              <a:rPr lang="en-US" dirty="0"/>
              <a:t>Click to edit Master title style</a:t>
            </a:r>
          </a:p>
        </p:txBody>
      </p:sp>
      <p:sp>
        <p:nvSpPr>
          <p:cNvPr id="3" name="Subtitle 2"/>
          <p:cNvSpPr>
            <a:spLocks noGrp="1"/>
          </p:cNvSpPr>
          <p:nvPr>
            <p:ph type="subTitle" idx="1"/>
          </p:nvPr>
        </p:nvSpPr>
        <p:spPr>
          <a:xfrm>
            <a:off x="914400" y="4271682"/>
            <a:ext cx="8534400" cy="1344706"/>
          </a:xfrm>
        </p:spPr>
        <p:txBody>
          <a:bodyPr>
            <a:normAutofit/>
          </a:bodyPr>
          <a:lstStyle>
            <a:lvl1pPr marL="0" indent="0" algn="l">
              <a:buNone/>
              <a:defRPr sz="2800" baseline="0">
                <a:solidFill>
                  <a:schemeClr val="tx1">
                    <a:lumMod val="50000"/>
                    <a:lumOff val="50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57445177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6DDD7-1541-48BC-9EC8-62BCEB79BF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3C3A1D-F149-413C-B325-4E9732FAA5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5FDC18F-4E76-47C5-ADBE-5312158E54A8}"/>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9/19/2018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C4CAAC0-D9DA-42F5-8548-238F694F749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7946ECD-E9DE-4427-A62F-DCE9E40EE4CB}"/>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62863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20742-D86C-4672-8E69-713BCE5298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894B40-D044-475B-BD24-2F39E9C5FF0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5741B0-437F-4D28-9B5C-7ADA8708B578}"/>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9/19/2018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B0EE990-A7FA-42D6-AEC3-2E864810527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BF4E39E-EA56-4558-938F-9D82B68AD2C3}"/>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340584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F4CB0-96F7-4CFD-BC86-6B5F1C5156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EF3639-468C-46B9-B635-89957C6AD4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0CDA7A5-5A54-4C80-BBE9-6CE0E39AF650}"/>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9/19/2018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315B4FC-E5E1-45AC-864F-28309940F50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51EE938-28C3-495C-A10D-D876ABD343C6}"/>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400702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ABD89-E8EE-415B-BDED-6875AB9BA7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E62860-F350-40CA-88DB-66CF049A1A0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20F5B5-4116-4894-A06F-4B9A0A2F22D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2D349A3-7409-40AA-B646-CC5773815E9D}"/>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9/19/2018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714C360C-923F-4C1F-BCCB-0397A57C0D52}"/>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C075988F-0235-4344-A7F6-1BFB1A8CEE5F}"/>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250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8737600" y="6248403"/>
            <a:ext cx="2946400" cy="365125"/>
          </a:xfrm>
        </p:spPr>
        <p:txBody>
          <a:bodyPr/>
          <a:lstStyle/>
          <a:p>
            <a:fld id="{F88EE718-5ECF-47CF-8294-322380B4F605}" type="datetimeFigureOut">
              <a:rPr lang="en-US" smtClean="0">
                <a:solidFill>
                  <a:srgbClr val="4E5B6F"/>
                </a:solidFill>
              </a:rPr>
              <a:pPr/>
              <a:t>9/19/2018</a:t>
            </a:fld>
            <a:endParaRPr lang="en-US">
              <a:solidFill>
                <a:srgbClr val="4E5B6F"/>
              </a:solidFill>
            </a:endParaRPr>
          </a:p>
        </p:txBody>
      </p:sp>
      <p:sp>
        <p:nvSpPr>
          <p:cNvPr id="5" name="Footer Placeholder 4"/>
          <p:cNvSpPr>
            <a:spLocks noGrp="1"/>
          </p:cNvSpPr>
          <p:nvPr>
            <p:ph type="ftr" sz="quarter" idx="11"/>
          </p:nvPr>
        </p:nvSpPr>
        <p:spPr>
          <a:xfrm>
            <a:off x="609602" y="6248208"/>
            <a:ext cx="7431311" cy="365125"/>
          </a:xfrm>
        </p:spPr>
        <p:txBody>
          <a:bodyPr/>
          <a:lstStyle/>
          <a:p>
            <a:endParaRPr lang="en-US">
              <a:solidFill>
                <a:srgbClr val="4E5B6F"/>
              </a:solidFill>
            </a:endParaRPr>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Slide Number Placeholder 5"/>
          <p:cNvSpPr>
            <a:spLocks noGrp="1"/>
          </p:cNvSpPr>
          <p:nvPr>
            <p:ph type="sldNum" sz="quarter" idx="12"/>
          </p:nvPr>
        </p:nvSpPr>
        <p:spPr>
          <a:xfrm rot="5400000">
            <a:off x="8075084" y="103716"/>
            <a:ext cx="533400" cy="325968"/>
          </a:xfrm>
        </p:spPr>
        <p:txBody>
          <a:bodyPr/>
          <a:lstStyle/>
          <a:p>
            <a:fld id="{41CEB8D2-81AA-44ED-A9B7-D85E24D6B680}" type="slidenum">
              <a:rPr lang="en-US" smtClean="0"/>
              <a:pPr/>
              <a:t>‹#›</a:t>
            </a:fld>
            <a:endParaRPr lang="en-US"/>
          </a:p>
        </p:txBody>
      </p:sp>
    </p:spTree>
    <p:extLst>
      <p:ext uri="{BB962C8B-B14F-4D97-AF65-F5344CB8AC3E}">
        <p14:creationId xmlns:p14="http://schemas.microsoft.com/office/powerpoint/2010/main" val="2065642723"/>
      </p:ext>
    </p:extLst>
  </p:cSld>
  <p:clrMapOvr>
    <a:overrideClrMapping bg1="lt1" tx1="dk1" bg2="lt2" tx2="dk2" accent1="accent1" accent2="accent2" accent3="accent3" accent4="accent4" accent5="accent5" accent6="accent6" hlink="hlink" folHlink="folHlink"/>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7DF40-3C7D-48B9-A9D5-D703C390172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8D7E31-61AC-434C-86F7-3350890230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9AF60FB-4F5B-49C5-B6DD-3B6C3C3937E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D4A2FC-29A0-4A15-81FE-7A14DD880A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F93FFE3-42D7-488C-A891-A0150F31302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9EEF6A-D5B9-49C1-BF97-FCF43E56C7CB}"/>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9/19/2018</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038D4BB2-D4FA-41F8-80F1-FBAAF5562BFB}"/>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4A7499D6-BA32-410C-A285-57EBD31DB3DC}"/>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729301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79B8B-5C89-43CE-AEF0-08AFDDD46FD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B1E198E-E83B-4724-8233-8E4D9EC217BF}"/>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9/19/2018</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973703CA-EBE5-481C-8392-328726725A00}"/>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CC149259-07B3-4BB2-912D-700F53813A0D}"/>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833498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785008-7158-4915-856F-60646601B8E1}"/>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9/19/2018</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743F099A-6CE4-415B-956E-8427FBBEB666}"/>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ABB144CB-A396-45F5-AE58-FF790C8AC10D}"/>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678217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6E62B-5573-4BC0-A289-9B887C84B4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C31D0DC-8366-43AF-BA31-F5840AD3E1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7C479D-FE73-46DA-B372-069D73A8A4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713BE1B-EC9E-48A2-864E-8CE0E573FA87}"/>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9/19/2018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239CEF79-CF79-49C4-8F5C-9676FE0EE8D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62449B2-7D69-4C52-91E3-581EC1A7A602}"/>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409494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EA05E-0E13-4C7E-9016-5218CFF400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04EA549-B804-4598-A650-A0027AF497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E21BF3-077E-45D8-98CF-1671364F72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949EB37-A859-4159-A3AC-853C0C9BC791}"/>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9/19/2018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FC74DBA1-F695-47DB-93B7-84DF4145190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26FDD752-8207-4BE1-B4CD-2A55D69D8D7A}"/>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990160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9A0D4-F081-41B4-8DC5-D7DDF007D1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796937-D27A-4222-8EB5-28F240056CF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8D1A9C-9C26-4132-98B1-1EBCA5C7F412}"/>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9/19/2018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158C976-8535-4D6B-9B3E-3916FE5910F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5967150-751B-4017-B4B9-C0B850FF3124}"/>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696693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A9D586-0289-42F8-8342-19124CC655D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000F8D-F240-40C1-A50E-56B26EAB489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BB8320-6D62-4537-BA83-2EE408F5FE1E}"/>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9/19/2018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9E0A707-3A6B-494D-826C-1A5C0E100BD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509CA5B-0672-4BF4-9EE0-C49B48BEBC8F}"/>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336727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6DDD7-1541-48BC-9EC8-62BCEB79BF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3C3A1D-F149-413C-B325-4E9732FAA5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5FDC18F-4E76-47C5-ADBE-5312158E54A8}"/>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9/19/2018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C4CAAC0-D9DA-42F5-8548-238F694F749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7946ECD-E9DE-4427-A62F-DCE9E40EE4CB}"/>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461696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20742-D86C-4672-8E69-713BCE5298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894B40-D044-475B-BD24-2F39E9C5FF0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5741B0-437F-4D28-9B5C-7ADA8708B578}"/>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9/19/2018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B0EE990-A7FA-42D6-AEC3-2E864810527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BF4E39E-EA56-4558-938F-9D82B68AD2C3}"/>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553653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F4CB0-96F7-4CFD-BC86-6B5F1C5156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EF3639-468C-46B9-B635-89957C6AD4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0CDA7A5-5A54-4C80-BBE9-6CE0E39AF650}"/>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9/19/2018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315B4FC-E5E1-45AC-864F-28309940F50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51EE938-28C3-495C-A10D-D876ABD343C6}"/>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7449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536B08E-F972-D249-9E80-4C1FF6613AE0}"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DF5178-39F1-D843-B4B2-172C69F55C77}" type="slidenum">
              <a:rPr lang="en-US" smtClean="0"/>
              <a:t>‹#›</a:t>
            </a:fld>
            <a:endParaRPr lang="en-US"/>
          </a:p>
        </p:txBody>
      </p:sp>
    </p:spTree>
    <p:extLst>
      <p:ext uri="{BB962C8B-B14F-4D97-AF65-F5344CB8AC3E}">
        <p14:creationId xmlns:p14="http://schemas.microsoft.com/office/powerpoint/2010/main" val="138845759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ABD89-E8EE-415B-BDED-6875AB9BA7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E62860-F350-40CA-88DB-66CF049A1A0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20F5B5-4116-4894-A06F-4B9A0A2F22D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2D349A3-7409-40AA-B646-CC5773815E9D}"/>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9/19/2018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714C360C-923F-4C1F-BCCB-0397A57C0D52}"/>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C075988F-0235-4344-A7F6-1BFB1A8CEE5F}"/>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115574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7DF40-3C7D-48B9-A9D5-D703C390172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8D7E31-61AC-434C-86F7-3350890230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9AF60FB-4F5B-49C5-B6DD-3B6C3C3937E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D4A2FC-29A0-4A15-81FE-7A14DD880A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F93FFE3-42D7-488C-A891-A0150F31302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9EEF6A-D5B9-49C1-BF97-FCF43E56C7CB}"/>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9/19/2018</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038D4BB2-D4FA-41F8-80F1-FBAAF5562BFB}"/>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4A7499D6-BA32-410C-A285-57EBD31DB3DC}"/>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075509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79B8B-5C89-43CE-AEF0-08AFDDD46FD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B1E198E-E83B-4724-8233-8E4D9EC217BF}"/>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9/19/2018</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973703CA-EBE5-481C-8392-328726725A00}"/>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CC149259-07B3-4BB2-912D-700F53813A0D}"/>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83131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785008-7158-4915-856F-60646601B8E1}"/>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9/19/2018</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743F099A-6CE4-415B-956E-8427FBBEB666}"/>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ABB144CB-A396-45F5-AE58-FF790C8AC10D}"/>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218763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6E62B-5573-4BC0-A289-9B887C84B4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C31D0DC-8366-43AF-BA31-F5840AD3E1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7C479D-FE73-46DA-B372-069D73A8A4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713BE1B-EC9E-48A2-864E-8CE0E573FA87}"/>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9/19/2018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239CEF79-CF79-49C4-8F5C-9676FE0EE8D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62449B2-7D69-4C52-91E3-581EC1A7A602}"/>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683832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EA05E-0E13-4C7E-9016-5218CFF400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04EA549-B804-4598-A650-A0027AF497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E21BF3-077E-45D8-98CF-1671364F72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949EB37-A859-4159-A3AC-853C0C9BC791}"/>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9/19/2018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FC74DBA1-F695-47DB-93B7-84DF4145190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26FDD752-8207-4BE1-B4CD-2A55D69D8D7A}"/>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23872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9A0D4-F081-41B4-8DC5-D7DDF007D1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796937-D27A-4222-8EB5-28F240056CF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8D1A9C-9C26-4132-98B1-1EBCA5C7F412}"/>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9/19/2018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158C976-8535-4D6B-9B3E-3916FE5910F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5967150-751B-4017-B4B9-C0B850FF3124}"/>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942850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A9D586-0289-42F8-8342-19124CC655D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000F8D-F240-40C1-A50E-56B26EAB489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BB8320-6D62-4537-BA83-2EE408F5FE1E}"/>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9/19/2018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9E0A707-3A6B-494D-826C-1A5C0E100BD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509CA5B-0672-4BF4-9EE0-C49B48BEBC8F}"/>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803748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6DDD7-1541-48BC-9EC8-62BCEB79BF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3C3A1D-F149-413C-B325-4E9732FAA5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5FDC18F-4E76-47C5-ADBE-5312158E54A8}"/>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9/19/2018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C4CAAC0-D9DA-42F5-8548-238F694F749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7946ECD-E9DE-4427-A62F-DCE9E40EE4CB}"/>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414203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20742-D86C-4672-8E69-713BCE5298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894B40-D044-475B-BD24-2F39E9C5FF0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5741B0-437F-4D28-9B5C-7ADA8708B578}"/>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9/19/2018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B0EE990-A7FA-42D6-AEC3-2E864810527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BF4E39E-EA56-4558-938F-9D82B68AD2C3}"/>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25451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36B08E-F972-D249-9E80-4C1FF6613AE0}"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DF5178-39F1-D843-B4B2-172C69F55C77}" type="slidenum">
              <a:rPr lang="en-US" smtClean="0"/>
              <a:t>‹#›</a:t>
            </a:fld>
            <a:endParaRPr lang="en-US"/>
          </a:p>
        </p:txBody>
      </p:sp>
    </p:spTree>
    <p:extLst>
      <p:ext uri="{BB962C8B-B14F-4D97-AF65-F5344CB8AC3E}">
        <p14:creationId xmlns:p14="http://schemas.microsoft.com/office/powerpoint/2010/main" val="36473775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F4CB0-96F7-4CFD-BC86-6B5F1C5156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EF3639-468C-46B9-B635-89957C6AD4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0CDA7A5-5A54-4C80-BBE9-6CE0E39AF650}"/>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9/19/2018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315B4FC-E5E1-45AC-864F-28309940F50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51EE938-28C3-495C-A10D-D876ABD343C6}"/>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617032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ABD89-E8EE-415B-BDED-6875AB9BA7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E62860-F350-40CA-88DB-66CF049A1A0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20F5B5-4116-4894-A06F-4B9A0A2F22D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2D349A3-7409-40AA-B646-CC5773815E9D}"/>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9/19/2018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714C360C-923F-4C1F-BCCB-0397A57C0D52}"/>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C075988F-0235-4344-A7F6-1BFB1A8CEE5F}"/>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536000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7DF40-3C7D-48B9-A9D5-D703C390172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8D7E31-61AC-434C-86F7-3350890230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9AF60FB-4F5B-49C5-B6DD-3B6C3C3937E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D4A2FC-29A0-4A15-81FE-7A14DD880A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F93FFE3-42D7-488C-A891-A0150F31302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9EEF6A-D5B9-49C1-BF97-FCF43E56C7CB}"/>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9/19/2018</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038D4BB2-D4FA-41F8-80F1-FBAAF5562BFB}"/>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4A7499D6-BA32-410C-A285-57EBD31DB3DC}"/>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935095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79B8B-5C89-43CE-AEF0-08AFDDD46FD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B1E198E-E83B-4724-8233-8E4D9EC217BF}"/>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9/19/2018</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973703CA-EBE5-481C-8392-328726725A00}"/>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CC149259-07B3-4BB2-912D-700F53813A0D}"/>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106676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785008-7158-4915-856F-60646601B8E1}"/>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9/19/2018</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743F099A-6CE4-415B-956E-8427FBBEB666}"/>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ABB144CB-A396-45F5-AE58-FF790C8AC10D}"/>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321048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6E62B-5573-4BC0-A289-9B887C84B4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C31D0DC-8366-43AF-BA31-F5840AD3E1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7C479D-FE73-46DA-B372-069D73A8A4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713BE1B-EC9E-48A2-864E-8CE0E573FA87}"/>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9/19/2018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239CEF79-CF79-49C4-8F5C-9676FE0EE8D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62449B2-7D69-4C52-91E3-581EC1A7A602}"/>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27119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EA05E-0E13-4C7E-9016-5218CFF400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04EA549-B804-4598-A650-A0027AF497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E21BF3-077E-45D8-98CF-1671364F72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949EB37-A859-4159-A3AC-853C0C9BC791}"/>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9/19/2018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FC74DBA1-F695-47DB-93B7-84DF4145190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26FDD752-8207-4BE1-B4CD-2A55D69D8D7A}"/>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457022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9A0D4-F081-41B4-8DC5-D7DDF007D1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796937-D27A-4222-8EB5-28F240056CF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8D1A9C-9C26-4132-98B1-1EBCA5C7F412}"/>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9/19/2018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158C976-8535-4D6B-9B3E-3916FE5910F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5967150-751B-4017-B4B9-C0B850FF3124}"/>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730602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A9D586-0289-42F8-8342-19124CC655D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000F8D-F240-40C1-A50E-56B26EAB489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BB8320-6D62-4537-BA83-2EE408F5FE1E}"/>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9/19/2018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9E0A707-3A6B-494D-826C-1A5C0E100BD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509CA5B-0672-4BF4-9EE0-C49B48BEBC8F}"/>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061910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6DDD7-1541-48BC-9EC8-62BCEB79BF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3C3A1D-F149-413C-B325-4E9732FAA5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5FDC18F-4E76-47C5-ADBE-5312158E54A8}"/>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9/19/2018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C4CAAC0-D9DA-42F5-8548-238F694F749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7946ECD-E9DE-4427-A62F-DCE9E40EE4CB}"/>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98060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36B08E-F972-D249-9E80-4C1FF6613AE0}"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DF5178-39F1-D843-B4B2-172C69F55C77}" type="slidenum">
              <a:rPr lang="en-US" smtClean="0"/>
              <a:t>‹#›</a:t>
            </a:fld>
            <a:endParaRPr lang="en-US"/>
          </a:p>
        </p:txBody>
      </p:sp>
    </p:spTree>
    <p:extLst>
      <p:ext uri="{BB962C8B-B14F-4D97-AF65-F5344CB8AC3E}">
        <p14:creationId xmlns:p14="http://schemas.microsoft.com/office/powerpoint/2010/main" val="374708673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20742-D86C-4672-8E69-713BCE5298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894B40-D044-475B-BD24-2F39E9C5FF0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5741B0-437F-4D28-9B5C-7ADA8708B578}"/>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9/19/2018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B0EE990-A7FA-42D6-AEC3-2E864810527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BF4E39E-EA56-4558-938F-9D82B68AD2C3}"/>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044127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F4CB0-96F7-4CFD-BC86-6B5F1C5156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EF3639-468C-46B9-B635-89957C6AD4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0CDA7A5-5A54-4C80-BBE9-6CE0E39AF650}"/>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9/19/2018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315B4FC-E5E1-45AC-864F-28309940F50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51EE938-28C3-495C-A10D-D876ABD343C6}"/>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412604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ABD89-E8EE-415B-BDED-6875AB9BA7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E62860-F350-40CA-88DB-66CF049A1A0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20F5B5-4116-4894-A06F-4B9A0A2F22D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2D349A3-7409-40AA-B646-CC5773815E9D}"/>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9/19/2018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714C360C-923F-4C1F-BCCB-0397A57C0D52}"/>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C075988F-0235-4344-A7F6-1BFB1A8CEE5F}"/>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269149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7DF40-3C7D-48B9-A9D5-D703C390172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8D7E31-61AC-434C-86F7-3350890230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9AF60FB-4F5B-49C5-B6DD-3B6C3C3937E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D4A2FC-29A0-4A15-81FE-7A14DD880A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F93FFE3-42D7-488C-A891-A0150F31302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9EEF6A-D5B9-49C1-BF97-FCF43E56C7CB}"/>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9/19/2018</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038D4BB2-D4FA-41F8-80F1-FBAAF5562BFB}"/>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4A7499D6-BA32-410C-A285-57EBD31DB3DC}"/>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616621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79B8B-5C89-43CE-AEF0-08AFDDD46FD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B1E198E-E83B-4724-8233-8E4D9EC217BF}"/>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9/19/2018</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973703CA-EBE5-481C-8392-328726725A00}"/>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CC149259-07B3-4BB2-912D-700F53813A0D}"/>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994376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785008-7158-4915-856F-60646601B8E1}"/>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9/19/2018</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743F099A-6CE4-415B-956E-8427FBBEB666}"/>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ABB144CB-A396-45F5-AE58-FF790C8AC10D}"/>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979069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6E62B-5573-4BC0-A289-9B887C84B4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C31D0DC-8366-43AF-BA31-F5840AD3E1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7C479D-FE73-46DA-B372-069D73A8A4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713BE1B-EC9E-48A2-864E-8CE0E573FA87}"/>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9/19/2018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239CEF79-CF79-49C4-8F5C-9676FE0EE8D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62449B2-7D69-4C52-91E3-581EC1A7A602}"/>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695157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EA05E-0E13-4C7E-9016-5218CFF400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04EA549-B804-4598-A650-A0027AF497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E21BF3-077E-45D8-98CF-1671364F72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949EB37-A859-4159-A3AC-853C0C9BC791}"/>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9/19/2018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FC74DBA1-F695-47DB-93B7-84DF4145190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26FDD752-8207-4BE1-B4CD-2A55D69D8D7A}"/>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247461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9A0D4-F081-41B4-8DC5-D7DDF007D1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796937-D27A-4222-8EB5-28F240056CF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8D1A9C-9C26-4132-98B1-1EBCA5C7F412}"/>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9/19/2018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158C976-8535-4D6B-9B3E-3916FE5910F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5967150-751B-4017-B4B9-C0B850FF3124}"/>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070310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A9D586-0289-42F8-8342-19124CC655D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000F8D-F240-40C1-A50E-56B26EAB489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BB8320-6D62-4537-BA83-2EE408F5FE1E}"/>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9/19/2018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9E0A707-3A6B-494D-826C-1A5C0E100BD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509CA5B-0672-4BF4-9EE0-C49B48BEBC8F}"/>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0598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536B08E-F972-D249-9E80-4C1FF6613AE0}" type="datetimeFigureOut">
              <a:rPr lang="en-US" smtClean="0"/>
              <a:t>9/19/2018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DF5178-39F1-D843-B4B2-172C69F55C77}" type="slidenum">
              <a:rPr lang="en-US" smtClean="0"/>
              <a:t>‹#›</a:t>
            </a:fld>
            <a:endParaRPr lang="en-US"/>
          </a:p>
        </p:txBody>
      </p:sp>
    </p:spTree>
    <p:extLst>
      <p:ext uri="{BB962C8B-B14F-4D97-AF65-F5344CB8AC3E}">
        <p14:creationId xmlns:p14="http://schemas.microsoft.com/office/powerpoint/2010/main" val="309041494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6DDD7-1541-48BC-9EC8-62BCEB79BF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3C3A1D-F149-413C-B325-4E9732FAA5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5FDC18F-4E76-47C5-ADBE-5312158E54A8}"/>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9/19/2018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C4CAAC0-D9DA-42F5-8548-238F694F749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7946ECD-E9DE-4427-A62F-DCE9E40EE4CB}"/>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416608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20742-D86C-4672-8E69-713BCE5298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894B40-D044-475B-BD24-2F39E9C5FF0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5741B0-437F-4D28-9B5C-7ADA8708B578}"/>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9/19/2018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B0EE990-A7FA-42D6-AEC3-2E864810527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BF4E39E-EA56-4558-938F-9D82B68AD2C3}"/>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244393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F4CB0-96F7-4CFD-BC86-6B5F1C5156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EF3639-468C-46B9-B635-89957C6AD4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0CDA7A5-5A54-4C80-BBE9-6CE0E39AF650}"/>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9/19/2018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315B4FC-E5E1-45AC-864F-28309940F50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51EE938-28C3-495C-A10D-D876ABD343C6}"/>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872641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ABD89-E8EE-415B-BDED-6875AB9BA7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E62860-F350-40CA-88DB-66CF049A1A0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20F5B5-4116-4894-A06F-4B9A0A2F22D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2D349A3-7409-40AA-B646-CC5773815E9D}"/>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9/19/2018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714C360C-923F-4C1F-BCCB-0397A57C0D52}"/>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C075988F-0235-4344-A7F6-1BFB1A8CEE5F}"/>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070927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7DF40-3C7D-48B9-A9D5-D703C390172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8D7E31-61AC-434C-86F7-3350890230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9AF60FB-4F5B-49C5-B6DD-3B6C3C3937E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D4A2FC-29A0-4A15-81FE-7A14DD880A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F93FFE3-42D7-488C-A891-A0150F31302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9EEF6A-D5B9-49C1-BF97-FCF43E56C7CB}"/>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9/19/2018</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038D4BB2-D4FA-41F8-80F1-FBAAF5562BFB}"/>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4A7499D6-BA32-410C-A285-57EBD31DB3DC}"/>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553320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79B8B-5C89-43CE-AEF0-08AFDDD46FD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B1E198E-E83B-4724-8233-8E4D9EC217BF}"/>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9/19/2018</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973703CA-EBE5-481C-8392-328726725A00}"/>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CC149259-07B3-4BB2-912D-700F53813A0D}"/>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309411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785008-7158-4915-856F-60646601B8E1}"/>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9/19/2018</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743F099A-6CE4-415B-956E-8427FBBEB666}"/>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ABB144CB-A396-45F5-AE58-FF790C8AC10D}"/>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535901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6E62B-5573-4BC0-A289-9B887C84B4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C31D0DC-8366-43AF-BA31-F5840AD3E1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7C479D-FE73-46DA-B372-069D73A8A4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713BE1B-EC9E-48A2-864E-8CE0E573FA87}"/>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9/19/2018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239CEF79-CF79-49C4-8F5C-9676FE0EE8D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62449B2-7D69-4C52-91E3-581EC1A7A602}"/>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525486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EA05E-0E13-4C7E-9016-5218CFF400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04EA549-B804-4598-A650-A0027AF497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E21BF3-077E-45D8-98CF-1671364F72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949EB37-A859-4159-A3AC-853C0C9BC791}"/>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9/19/2018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FC74DBA1-F695-47DB-93B7-84DF4145190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26FDD752-8207-4BE1-B4CD-2A55D69D8D7A}"/>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993437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9A0D4-F081-41B4-8DC5-D7DDF007D1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796937-D27A-4222-8EB5-28F240056CF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8D1A9C-9C26-4132-98B1-1EBCA5C7F412}"/>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9/19/2018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158C976-8535-4D6B-9B3E-3916FE5910F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5967150-751B-4017-B4B9-C0B850FF3124}"/>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3232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36B08E-F972-D249-9E80-4C1FF6613AE0}" type="datetimeFigureOut">
              <a:rPr lang="en-US" smtClean="0"/>
              <a:t>9/19/2018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DF5178-39F1-D843-B4B2-172C69F55C77}" type="slidenum">
              <a:rPr lang="en-US" smtClean="0"/>
              <a:t>‹#›</a:t>
            </a:fld>
            <a:endParaRPr lang="en-US"/>
          </a:p>
        </p:txBody>
      </p:sp>
    </p:spTree>
    <p:extLst>
      <p:ext uri="{BB962C8B-B14F-4D97-AF65-F5344CB8AC3E}">
        <p14:creationId xmlns:p14="http://schemas.microsoft.com/office/powerpoint/2010/main" val="34247847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A9D586-0289-42F8-8342-19124CC655D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000F8D-F240-40C1-A50E-56B26EAB489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BB8320-6D62-4537-BA83-2EE408F5FE1E}"/>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9/19/2018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9E0A707-3A6B-494D-826C-1A5C0E100BD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509CA5B-0672-4BF4-9EE0-C49B48BEBC8F}"/>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76264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6DDD7-1541-48BC-9EC8-62BCEB79BF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3C3A1D-F149-413C-B325-4E9732FAA5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5FDC18F-4E76-47C5-ADBE-5312158E54A8}"/>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9/19/2018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C4CAAC0-D9DA-42F5-8548-238F694F749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7946ECD-E9DE-4427-A62F-DCE9E40EE4CB}"/>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62133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20742-D86C-4672-8E69-713BCE5298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894B40-D044-475B-BD24-2F39E9C5FF0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5741B0-437F-4D28-9B5C-7ADA8708B578}"/>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9/19/2018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B0EE990-A7FA-42D6-AEC3-2E864810527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BF4E39E-EA56-4558-938F-9D82B68AD2C3}"/>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176316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F4CB0-96F7-4CFD-BC86-6B5F1C5156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EF3639-468C-46B9-B635-89957C6AD4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0CDA7A5-5A54-4C80-BBE9-6CE0E39AF650}"/>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9/19/2018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315B4FC-E5E1-45AC-864F-28309940F50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51EE938-28C3-495C-A10D-D876ABD343C6}"/>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57723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ABD89-E8EE-415B-BDED-6875AB9BA7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E62860-F350-40CA-88DB-66CF049A1A0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20F5B5-4116-4894-A06F-4B9A0A2F22D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2D349A3-7409-40AA-B646-CC5773815E9D}"/>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9/19/2018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714C360C-923F-4C1F-BCCB-0397A57C0D52}"/>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C075988F-0235-4344-A7F6-1BFB1A8CEE5F}"/>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462572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7DF40-3C7D-48B9-A9D5-D703C390172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8D7E31-61AC-434C-86F7-3350890230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9AF60FB-4F5B-49C5-B6DD-3B6C3C3937E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D4A2FC-29A0-4A15-81FE-7A14DD880A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F93FFE3-42D7-488C-A891-A0150F31302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9EEF6A-D5B9-49C1-BF97-FCF43E56C7CB}"/>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9/19/2018</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038D4BB2-D4FA-41F8-80F1-FBAAF5562BFB}"/>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4A7499D6-BA32-410C-A285-57EBD31DB3DC}"/>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111653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79B8B-5C89-43CE-AEF0-08AFDDD46FD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B1E198E-E83B-4724-8233-8E4D9EC217BF}"/>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9/19/2018</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973703CA-EBE5-481C-8392-328726725A00}"/>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CC149259-07B3-4BB2-912D-700F53813A0D}"/>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712956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785008-7158-4915-856F-60646601B8E1}"/>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9/19/2018</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743F099A-6CE4-415B-956E-8427FBBEB666}"/>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ABB144CB-A396-45F5-AE58-FF790C8AC10D}"/>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909214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6E62B-5573-4BC0-A289-9B887C84B4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C31D0DC-8366-43AF-BA31-F5840AD3E1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7C479D-FE73-46DA-B372-069D73A8A4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713BE1B-EC9E-48A2-864E-8CE0E573FA87}"/>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9/19/2018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239CEF79-CF79-49C4-8F5C-9676FE0EE8D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62449B2-7D69-4C52-91E3-581EC1A7A602}"/>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27102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EA05E-0E13-4C7E-9016-5218CFF400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04EA549-B804-4598-A650-A0027AF497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E21BF3-077E-45D8-98CF-1671364F72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949EB37-A859-4159-A3AC-853C0C9BC791}"/>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9/19/2018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FC74DBA1-F695-47DB-93B7-84DF4145190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26FDD752-8207-4BE1-B4CD-2A55D69D8D7A}"/>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27492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536B08E-F972-D249-9E80-4C1FF6613AE0}" type="datetimeFigureOut">
              <a:rPr lang="en-US" smtClean="0"/>
              <a:t>9/19/2018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DF5178-39F1-D843-B4B2-172C69F55C77}" type="slidenum">
              <a:rPr lang="en-US" smtClean="0"/>
              <a:t>‹#›</a:t>
            </a:fld>
            <a:endParaRPr lang="en-US"/>
          </a:p>
        </p:txBody>
      </p:sp>
    </p:spTree>
    <p:extLst>
      <p:ext uri="{BB962C8B-B14F-4D97-AF65-F5344CB8AC3E}">
        <p14:creationId xmlns:p14="http://schemas.microsoft.com/office/powerpoint/2010/main" val="201336895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9A0D4-F081-41B4-8DC5-D7DDF007D1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796937-D27A-4222-8EB5-28F240056CF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8D1A9C-9C26-4132-98B1-1EBCA5C7F412}"/>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9/19/2018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158C976-8535-4D6B-9B3E-3916FE5910F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5967150-751B-4017-B4B9-C0B850FF3124}"/>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290696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A9D586-0289-42F8-8342-19124CC655D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000F8D-F240-40C1-A50E-56B26EAB489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BB8320-6D62-4537-BA83-2EE408F5FE1E}"/>
              </a:ext>
            </a:extLst>
          </p:cNvPr>
          <p:cNvSpPr>
            <a:spLocks noGrp="1"/>
          </p:cNvSpPr>
          <p:nvPr>
            <p:ph type="dt" sz="half" idx="10"/>
          </p:nvPr>
        </p:nvSpPr>
        <p:spPr/>
        <p:txBody>
          <a:bodyPr/>
          <a:lstStyle/>
          <a:p>
            <a:fld id="{57A1A9B0-2B29-4B8E-9A1E-9A7F4CA50797}" type="datetimeFigureOut">
              <a:rPr lang="en-US" smtClean="0">
                <a:solidFill>
                  <a:prstClr val="black">
                    <a:tint val="75000"/>
                  </a:prstClr>
                </a:solidFill>
              </a:rPr>
              <a:pPr/>
              <a:t>9/19/2018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9E0A707-3A6B-494D-826C-1A5C0E100BD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509CA5B-0672-4BF4-9EE0-C49B48BEBC8F}"/>
              </a:ext>
            </a:extLst>
          </p:cNvPr>
          <p:cNvSpPr>
            <a:spLocks noGrp="1"/>
          </p:cNvSpPr>
          <p:nvPr>
            <p:ph type="sldNum" sz="quarter" idx="12"/>
          </p:nvPr>
        </p:nvSpPr>
        <p:spPr/>
        <p:txBody>
          <a:body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55903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36B08E-F972-D249-9E80-4C1FF6613AE0}" type="datetimeFigureOut">
              <a:rPr lang="en-US" smtClean="0"/>
              <a:t>9/19/2018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DF5178-39F1-D843-B4B2-172C69F55C77}" type="slidenum">
              <a:rPr lang="en-US" smtClean="0"/>
              <a:t>‹#›</a:t>
            </a:fld>
            <a:endParaRPr lang="en-US"/>
          </a:p>
        </p:txBody>
      </p:sp>
    </p:spTree>
    <p:extLst>
      <p:ext uri="{BB962C8B-B14F-4D97-AF65-F5344CB8AC3E}">
        <p14:creationId xmlns:p14="http://schemas.microsoft.com/office/powerpoint/2010/main" val="20367856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36B08E-F972-D249-9E80-4C1FF6613AE0}" type="datetimeFigureOut">
              <a:rPr lang="en-US" smtClean="0"/>
              <a:t>9/19/2018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DF5178-39F1-D843-B4B2-172C69F55C77}" type="slidenum">
              <a:rPr lang="en-US" smtClean="0"/>
              <a:t>‹#›</a:t>
            </a:fld>
            <a:endParaRPr lang="en-US"/>
          </a:p>
        </p:txBody>
      </p:sp>
    </p:spTree>
    <p:extLst>
      <p:ext uri="{BB962C8B-B14F-4D97-AF65-F5344CB8AC3E}">
        <p14:creationId xmlns:p14="http://schemas.microsoft.com/office/powerpoint/2010/main" val="2227986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F88EE718-5ECF-47CF-8294-322380B4F605}" type="datetimeFigureOut">
              <a:rPr lang="en-US" smtClean="0">
                <a:solidFill>
                  <a:srgbClr val="4E5B6F"/>
                </a:solidFill>
              </a:rPr>
              <a:pPr/>
              <a:t>9/19/2018</a:t>
            </a:fld>
            <a:endParaRPr lang="en-US">
              <a:solidFill>
                <a:srgbClr val="4E5B6F"/>
              </a:solidFill>
            </a:endParaRPr>
          </a:p>
        </p:txBody>
      </p:sp>
      <p:sp>
        <p:nvSpPr>
          <p:cNvPr id="5" name="Footer Placeholder 4"/>
          <p:cNvSpPr>
            <a:spLocks noGrp="1"/>
          </p:cNvSpPr>
          <p:nvPr>
            <p:ph type="ftr" sz="quarter" idx="11"/>
          </p:nvPr>
        </p:nvSpPr>
        <p:spPr/>
        <p:txBody>
          <a:bodyPr/>
          <a:lstStyle/>
          <a:p>
            <a:endParaRPr lang="en-US">
              <a:solidFill>
                <a:srgbClr val="4E5B6F"/>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1CEB8D2-81AA-44ED-A9B7-D85E24D6B680}" type="slidenum">
              <a:rPr lang="en-US" smtClean="0"/>
              <a:pPr/>
              <a:t>‹#›</a:t>
            </a:fld>
            <a:endParaRPr lang="en-US"/>
          </a:p>
        </p:txBody>
      </p:sp>
      <p:sp>
        <p:nvSpPr>
          <p:cNvPr id="8" name="Content Placeholder 7"/>
          <p:cNvSpPr>
            <a:spLocks noGrp="1"/>
          </p:cNvSpPr>
          <p:nvPr>
            <p:ph sz="quarter" idx="1"/>
          </p:nvPr>
        </p:nvSpPr>
        <p:spPr>
          <a:xfrm>
            <a:off x="816864" y="1600200"/>
            <a:ext cx="108712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41272199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36B08E-F972-D249-9E80-4C1FF6613AE0}" type="datetimeFigureOut">
              <a:rPr lang="en-US" smtClean="0"/>
              <a:t>9/19/2018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DF5178-39F1-D843-B4B2-172C69F55C77}" type="slidenum">
              <a:rPr lang="en-US" smtClean="0"/>
              <a:t>‹#›</a:t>
            </a:fld>
            <a:endParaRPr lang="en-US"/>
          </a:p>
        </p:txBody>
      </p:sp>
    </p:spTree>
    <p:extLst>
      <p:ext uri="{BB962C8B-B14F-4D97-AF65-F5344CB8AC3E}">
        <p14:creationId xmlns:p14="http://schemas.microsoft.com/office/powerpoint/2010/main" val="20769776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36B08E-F972-D249-9E80-4C1FF6613AE0}"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DF5178-39F1-D843-B4B2-172C69F55C77}" type="slidenum">
              <a:rPr lang="en-US" smtClean="0"/>
              <a:t>‹#›</a:t>
            </a:fld>
            <a:endParaRPr lang="en-US"/>
          </a:p>
        </p:txBody>
      </p:sp>
    </p:spTree>
    <p:extLst>
      <p:ext uri="{BB962C8B-B14F-4D97-AF65-F5344CB8AC3E}">
        <p14:creationId xmlns:p14="http://schemas.microsoft.com/office/powerpoint/2010/main" val="19167179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36B08E-F972-D249-9E80-4C1FF6613AE0}"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DF5178-39F1-D843-B4B2-172C69F55C77}" type="slidenum">
              <a:rPr lang="en-US" smtClean="0"/>
              <a:t>‹#›</a:t>
            </a:fld>
            <a:endParaRPr lang="en-US"/>
          </a:p>
        </p:txBody>
      </p:sp>
    </p:spTree>
    <p:extLst>
      <p:ext uri="{BB962C8B-B14F-4D97-AF65-F5344CB8AC3E}">
        <p14:creationId xmlns:p14="http://schemas.microsoft.com/office/powerpoint/2010/main" val="3052623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F497B4-1BD8-4C29-B507-77085CCC1D31}"/>
              </a:ext>
            </a:extLst>
          </p:cNvPr>
          <p:cNvSpPr>
            <a:spLocks noChangeArrowheads="1"/>
          </p:cNvSpPr>
          <p:nvPr userDrawn="1"/>
        </p:nvSpPr>
        <p:spPr bwMode="auto">
          <a:xfrm>
            <a:off x="0" y="4032250"/>
            <a:ext cx="12192000" cy="158750"/>
          </a:xfrm>
          <a:prstGeom prst="rect">
            <a:avLst/>
          </a:prstGeom>
          <a:solidFill>
            <a:srgbClr val="376092"/>
          </a:solidFill>
          <a:ln w="9525">
            <a:solidFill>
              <a:srgbClr val="376092"/>
            </a:solidFill>
            <a:miter lim="800000"/>
            <a:headEnd/>
            <a:tailEnd/>
          </a:ln>
          <a:effectLst>
            <a:outerShdw blurRad="40000" dist="23000" dir="5400000" rotWithShape="0">
              <a:srgbClr val="808080">
                <a:alpha val="34998"/>
              </a:srgbClr>
            </a:outerShdw>
          </a:effectLst>
        </p:spPr>
        <p:txBody>
          <a:bodyPr anchor="ctr"/>
          <a:lstStyle/>
          <a:p>
            <a:pPr algn="ctr" eaLnBrk="1" fontAlgn="auto" hangingPunct="1">
              <a:spcBef>
                <a:spcPts val="0"/>
              </a:spcBef>
              <a:spcAft>
                <a:spcPts val="0"/>
              </a:spcAft>
              <a:defRPr/>
            </a:pPr>
            <a:endParaRPr lang="en-US" sz="1800" dirty="0">
              <a:solidFill>
                <a:srgbClr val="4F81BD"/>
              </a:solidFill>
              <a:latin typeface="+mn-lt"/>
              <a:ea typeface="+mn-ea"/>
              <a:sym typeface="Arial"/>
              <a:rtl val="0"/>
            </a:endParaRPr>
          </a:p>
        </p:txBody>
      </p:sp>
      <p:sp>
        <p:nvSpPr>
          <p:cNvPr id="2" name="Title 1"/>
          <p:cNvSpPr>
            <a:spLocks noGrp="1"/>
          </p:cNvSpPr>
          <p:nvPr>
            <p:ph type="ctrTitle"/>
          </p:nvPr>
        </p:nvSpPr>
        <p:spPr>
          <a:xfrm>
            <a:off x="914400" y="2164976"/>
            <a:ext cx="10261600" cy="1797424"/>
          </a:xfrm>
        </p:spPr>
        <p:txBody>
          <a:bodyPr anchor="b">
            <a:normAutofit/>
          </a:bodyPr>
          <a:lstStyle>
            <a:lvl1pPr algn="l">
              <a:defRPr sz="4000" b="1" baseline="0">
                <a:solidFill>
                  <a:schemeClr val="tx2">
                    <a:lumMod val="75000"/>
                  </a:schemeClr>
                </a:solidFill>
                <a:latin typeface="Century Gothic" pitchFamily="34" charset="0"/>
              </a:defRPr>
            </a:lvl1pPr>
          </a:lstStyle>
          <a:p>
            <a:r>
              <a:rPr lang="en-US" dirty="0"/>
              <a:t>Click to edit Master title style</a:t>
            </a:r>
          </a:p>
        </p:txBody>
      </p:sp>
      <p:sp>
        <p:nvSpPr>
          <p:cNvPr id="3" name="Subtitle 2"/>
          <p:cNvSpPr>
            <a:spLocks noGrp="1"/>
          </p:cNvSpPr>
          <p:nvPr>
            <p:ph type="subTitle" idx="1"/>
          </p:nvPr>
        </p:nvSpPr>
        <p:spPr>
          <a:xfrm>
            <a:off x="914400" y="4271682"/>
            <a:ext cx="8534400" cy="1344706"/>
          </a:xfrm>
        </p:spPr>
        <p:txBody>
          <a:bodyPr>
            <a:normAutofit/>
          </a:bodyPr>
          <a:lstStyle>
            <a:lvl1pPr marL="0" indent="0" algn="l">
              <a:buNone/>
              <a:defRPr sz="2800" baseline="0">
                <a:solidFill>
                  <a:schemeClr val="tx1">
                    <a:lumMod val="50000"/>
                    <a:lumOff val="50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1181118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10D9D823-D5B6-47BC-A30F-0A011F07571F}"/>
              </a:ext>
            </a:extLst>
          </p:cNvPr>
          <p:cNvGrpSpPr>
            <a:grpSpLocks/>
          </p:cNvGrpSpPr>
          <p:nvPr userDrawn="1"/>
        </p:nvGrpSpPr>
        <p:grpSpPr bwMode="auto">
          <a:xfrm>
            <a:off x="1028701" y="6550026"/>
            <a:ext cx="11163300" cy="320675"/>
            <a:chOff x="770964" y="6550228"/>
            <a:chExt cx="8373036" cy="320040"/>
          </a:xfrm>
        </p:grpSpPr>
        <p:sp>
          <p:nvSpPr>
            <p:cNvPr id="5" name="Rectangle 4">
              <a:extLst>
                <a:ext uri="{FF2B5EF4-FFF2-40B4-BE49-F238E27FC236}">
                  <a16:creationId xmlns:a16="http://schemas.microsoft.com/office/drawing/2014/main" id="{B642B8E2-A00E-4033-B933-253F07CE46DB}"/>
                </a:ext>
              </a:extLst>
            </p:cNvPr>
            <p:cNvSpPr/>
            <p:nvPr userDrawn="1"/>
          </p:nvSpPr>
          <p:spPr>
            <a:xfrm>
              <a:off x="1098011" y="6550228"/>
              <a:ext cx="8045989" cy="3200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6" name="Right Triangle 5">
              <a:extLst>
                <a:ext uri="{FF2B5EF4-FFF2-40B4-BE49-F238E27FC236}">
                  <a16:creationId xmlns:a16="http://schemas.microsoft.com/office/drawing/2014/main" id="{88BCE508-2AE9-43D5-824C-DDD4912ED132}"/>
                </a:ext>
              </a:extLst>
            </p:cNvPr>
            <p:cNvSpPr/>
            <p:nvPr userDrawn="1"/>
          </p:nvSpPr>
          <p:spPr>
            <a:xfrm rot="16200000">
              <a:off x="771292" y="6549900"/>
              <a:ext cx="320040"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cxnSp>
        <p:nvCxnSpPr>
          <p:cNvPr id="7" name="Straight Connector 6">
            <a:extLst>
              <a:ext uri="{FF2B5EF4-FFF2-40B4-BE49-F238E27FC236}">
                <a16:creationId xmlns:a16="http://schemas.microsoft.com/office/drawing/2014/main" id="{FE3CD2C2-1ABF-4E25-A6F0-53C1C034AD1C}"/>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B65F3EC-D0AC-4432-B287-17A7606D33E3}"/>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a:xfrm>
            <a:off x="609600" y="198438"/>
            <a:ext cx="10972800" cy="868362"/>
          </a:xfrm>
        </p:spPr>
        <p:txBody>
          <a:bodyPr/>
          <a:lstStyle>
            <a:lvl1pPr>
              <a:defRPr>
                <a:solidFill>
                  <a:schemeClr val="tx2">
                    <a:lumMod val="75000"/>
                  </a:schemeClr>
                </a:solidFill>
              </a:defRPr>
            </a:lvl1pPr>
          </a:lstStyle>
          <a:p>
            <a:r>
              <a:rPr lang="en-US" dirty="0"/>
              <a:t>Click to edit Master title style</a:t>
            </a:r>
          </a:p>
        </p:txBody>
      </p:sp>
      <p:sp>
        <p:nvSpPr>
          <p:cNvPr id="3" name="Content Placeholder 2"/>
          <p:cNvSpPr>
            <a:spLocks noGrp="1"/>
          </p:cNvSpPr>
          <p:nvPr>
            <p:ph idx="1"/>
          </p:nvPr>
        </p:nvSpPr>
        <p:spPr>
          <a:xfrm>
            <a:off x="609600" y="1295400"/>
            <a:ext cx="10972800" cy="4800600"/>
          </a:xfrm>
        </p:spPr>
        <p:txBody>
          <a:bodyPr/>
          <a:lstStyle>
            <a:lvl1pPr marL="0" indent="0">
              <a:buNone/>
              <a:defRPr sz="2400">
                <a:solidFill>
                  <a:schemeClr val="tx1">
                    <a:lumMod val="85000"/>
                    <a:lumOff val="15000"/>
                  </a:schemeClr>
                </a:solidFill>
              </a:defRPr>
            </a:lvl1pPr>
            <a:lvl2pPr marL="742950" indent="-285750">
              <a:buFont typeface="Arial" pitchFamily="34" charset="0"/>
              <a:buChar char="•"/>
              <a:defRPr sz="2000">
                <a:solidFill>
                  <a:schemeClr val="tx1">
                    <a:lumMod val="85000"/>
                    <a:lumOff val="15000"/>
                  </a:schemeClr>
                </a:solidFill>
              </a:defRPr>
            </a:lvl2pPr>
            <a:lvl3pPr marL="1143000" indent="-228600">
              <a:buFont typeface="Calibri" pitchFamily="34" charset="0"/>
              <a:buChar char="‒"/>
              <a:defRPr sz="1800">
                <a:solidFill>
                  <a:schemeClr val="tx1">
                    <a:lumMod val="85000"/>
                    <a:lumOff val="15000"/>
                  </a:schemeClr>
                </a:solidFill>
              </a:defRPr>
            </a:lvl3pPr>
            <a:lvl4pPr marL="1600200" indent="-228600">
              <a:buFont typeface="Wingdings" pitchFamily="2" charset="2"/>
              <a:buChar char="§"/>
              <a:defRPr sz="1600">
                <a:solidFill>
                  <a:schemeClr val="tx1">
                    <a:lumMod val="85000"/>
                    <a:lumOff val="15000"/>
                  </a:schemeClr>
                </a:solidFill>
              </a:defRPr>
            </a:lvl4pPr>
            <a:lvl5pPr>
              <a:defRPr sz="1400">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A5A83947-4B93-4027-83DD-6EF467990322}"/>
              </a:ext>
            </a:extLst>
          </p:cNvPr>
          <p:cNvSpPr>
            <a:spLocks noGrp="1"/>
          </p:cNvSpPr>
          <p:nvPr>
            <p:ph type="sldNum" sz="quarter" idx="10"/>
          </p:nvPr>
        </p:nvSpPr>
        <p:spPr bwMode="auto">
          <a:xfrm>
            <a:off x="9239251" y="6550026"/>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4AF4B564-F8CA-4C24-8718-9E622C116001}" type="slidenum">
              <a:rPr lang="en-US" altLang="en-US"/>
              <a:pPr>
                <a:defRPr/>
              </a:pPr>
              <a:t>‹#›</a:t>
            </a:fld>
            <a:endParaRPr lang="en-US" altLang="en-US"/>
          </a:p>
        </p:txBody>
      </p:sp>
    </p:spTree>
    <p:extLst>
      <p:ext uri="{BB962C8B-B14F-4D97-AF65-F5344CB8AC3E}">
        <p14:creationId xmlns:p14="http://schemas.microsoft.com/office/powerpoint/2010/main" val="22353546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1D3D0DC4-7305-4CDB-A89D-A593D0296050}"/>
              </a:ext>
            </a:extLst>
          </p:cNvPr>
          <p:cNvSpPr txBox="1">
            <a:spLocks/>
          </p:cNvSpPr>
          <p:nvPr userDrawn="1"/>
        </p:nvSpPr>
        <p:spPr>
          <a:xfrm>
            <a:off x="9311217" y="6502401"/>
            <a:ext cx="2844800" cy="365125"/>
          </a:xfrm>
          <a:prstGeom prst="rect">
            <a:avLst/>
          </a:prstGeom>
        </p:spPr>
        <p:txBody>
          <a:bodyPr anchor="ct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eaLnBrk="1" hangingPunct="1">
              <a:defRPr/>
            </a:pPr>
            <a:fld id="{8A6128A3-31F0-45F5-AE74-C4E943A3939D}" type="slidenum">
              <a:rPr lang="en-US" altLang="en-US" sz="1400" smtClean="0">
                <a:solidFill>
                  <a:srgbClr val="FFFFFF"/>
                </a:solidFill>
                <a:sym typeface="Arial" panose="020B0604020202020204" pitchFamily="34" charset="0"/>
              </a:rPr>
              <a:pPr algn="r" eaLnBrk="1" hangingPunct="1">
                <a:defRPr/>
              </a:pPr>
              <a:t>‹#›</a:t>
            </a:fld>
            <a:endParaRPr lang="en-US" altLang="en-US" sz="1400">
              <a:solidFill>
                <a:srgbClr val="FFFFFF"/>
              </a:solidFill>
              <a:sym typeface="Arial" panose="020B0604020202020204" pitchFamily="34" charset="0"/>
            </a:endParaRPr>
          </a:p>
        </p:txBody>
      </p:sp>
      <p:grpSp>
        <p:nvGrpSpPr>
          <p:cNvPr id="4" name="Group 6">
            <a:extLst>
              <a:ext uri="{FF2B5EF4-FFF2-40B4-BE49-F238E27FC236}">
                <a16:creationId xmlns:a16="http://schemas.microsoft.com/office/drawing/2014/main" id="{C65AFAE5-6EC4-476F-BC7E-61C0D00EEBA1}"/>
              </a:ext>
            </a:extLst>
          </p:cNvPr>
          <p:cNvGrpSpPr>
            <a:grpSpLocks/>
          </p:cNvGrpSpPr>
          <p:nvPr userDrawn="1"/>
        </p:nvGrpSpPr>
        <p:grpSpPr bwMode="auto">
          <a:xfrm>
            <a:off x="1028701" y="6550026"/>
            <a:ext cx="11163300" cy="320675"/>
            <a:chOff x="770964" y="6550228"/>
            <a:chExt cx="8373036" cy="320040"/>
          </a:xfrm>
        </p:grpSpPr>
        <p:sp>
          <p:nvSpPr>
            <p:cNvPr id="5" name="Rectangle 4">
              <a:extLst>
                <a:ext uri="{FF2B5EF4-FFF2-40B4-BE49-F238E27FC236}">
                  <a16:creationId xmlns:a16="http://schemas.microsoft.com/office/drawing/2014/main" id="{FDB451F3-AFB4-46EC-8E30-E041CDEF4265}"/>
                </a:ext>
              </a:extLst>
            </p:cNvPr>
            <p:cNvSpPr/>
            <p:nvPr userDrawn="1"/>
          </p:nvSpPr>
          <p:spPr>
            <a:xfrm>
              <a:off x="1098011" y="6550228"/>
              <a:ext cx="8045989" cy="3200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6" name="Right Triangle 5">
              <a:extLst>
                <a:ext uri="{FF2B5EF4-FFF2-40B4-BE49-F238E27FC236}">
                  <a16:creationId xmlns:a16="http://schemas.microsoft.com/office/drawing/2014/main" id="{C6654C9C-F441-4CC0-B6BD-7EAADFA31623}"/>
                </a:ext>
              </a:extLst>
            </p:cNvPr>
            <p:cNvSpPr/>
            <p:nvPr userDrawn="1"/>
          </p:nvSpPr>
          <p:spPr>
            <a:xfrm rot="16200000">
              <a:off x="771292" y="6549900"/>
              <a:ext cx="320040"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sp>
        <p:nvSpPr>
          <p:cNvPr id="7" name="TextBox 6">
            <a:extLst>
              <a:ext uri="{FF2B5EF4-FFF2-40B4-BE49-F238E27FC236}">
                <a16:creationId xmlns:a16="http://schemas.microsoft.com/office/drawing/2014/main" id="{F48E61D3-58AC-4925-90BF-AC63E0674B76}"/>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a:xfrm>
            <a:off x="963085" y="3352801"/>
            <a:ext cx="8587316" cy="1362075"/>
          </a:xfrm>
        </p:spPr>
        <p:txBody>
          <a:bodyPr anchor="t"/>
          <a:lstStyle>
            <a:lvl1pPr algn="l">
              <a:defRPr sz="4000" b="1" cap="all">
                <a:solidFill>
                  <a:schemeClr val="tx2">
                    <a:lumMod val="75000"/>
                  </a:schemeClr>
                </a:solidFill>
              </a:defRPr>
            </a:lvl1pPr>
          </a:lstStyle>
          <a:p>
            <a:r>
              <a:rPr lang="en-US" dirty="0"/>
              <a:t>Click to edit Master title style</a:t>
            </a:r>
          </a:p>
        </p:txBody>
      </p:sp>
    </p:spTree>
    <p:extLst>
      <p:ext uri="{BB962C8B-B14F-4D97-AF65-F5344CB8AC3E}">
        <p14:creationId xmlns:p14="http://schemas.microsoft.com/office/powerpoint/2010/main" val="30762804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6340076-CB3C-4E24-B076-56F8E89FE995}"/>
              </a:ext>
            </a:extLst>
          </p:cNvPr>
          <p:cNvGrpSpPr>
            <a:grpSpLocks/>
          </p:cNvGrpSpPr>
          <p:nvPr userDrawn="1"/>
        </p:nvGrpSpPr>
        <p:grpSpPr bwMode="auto">
          <a:xfrm>
            <a:off x="1028701" y="6542089"/>
            <a:ext cx="11163300" cy="320675"/>
            <a:chOff x="770964" y="6550228"/>
            <a:chExt cx="8373036" cy="320040"/>
          </a:xfrm>
        </p:grpSpPr>
        <p:sp>
          <p:nvSpPr>
            <p:cNvPr id="6" name="Rectangle 5">
              <a:extLst>
                <a:ext uri="{FF2B5EF4-FFF2-40B4-BE49-F238E27FC236}">
                  <a16:creationId xmlns:a16="http://schemas.microsoft.com/office/drawing/2014/main" id="{4C3B74D6-D014-495D-B2FA-F03CBE1C04E8}"/>
                </a:ext>
              </a:extLst>
            </p:cNvPr>
            <p:cNvSpPr/>
            <p:nvPr userDrawn="1"/>
          </p:nvSpPr>
          <p:spPr>
            <a:xfrm>
              <a:off x="1098011" y="6550228"/>
              <a:ext cx="8045989" cy="3200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7" name="Right Triangle 6">
              <a:extLst>
                <a:ext uri="{FF2B5EF4-FFF2-40B4-BE49-F238E27FC236}">
                  <a16:creationId xmlns:a16="http://schemas.microsoft.com/office/drawing/2014/main" id="{4E08227A-B6C0-4986-9178-53B0294CB5A9}"/>
                </a:ext>
              </a:extLst>
            </p:cNvPr>
            <p:cNvSpPr/>
            <p:nvPr userDrawn="1"/>
          </p:nvSpPr>
          <p:spPr>
            <a:xfrm rot="16200000">
              <a:off x="771292" y="6549900"/>
              <a:ext cx="320040"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cxnSp>
        <p:nvCxnSpPr>
          <p:cNvPr id="8" name="Straight Connector 7">
            <a:extLst>
              <a:ext uri="{FF2B5EF4-FFF2-40B4-BE49-F238E27FC236}">
                <a16:creationId xmlns:a16="http://schemas.microsoft.com/office/drawing/2014/main" id="{1F165062-0188-4F44-984F-6FD303643316}"/>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Box 7">
            <a:extLst>
              <a:ext uri="{FF2B5EF4-FFF2-40B4-BE49-F238E27FC236}">
                <a16:creationId xmlns:a16="http://schemas.microsoft.com/office/drawing/2014/main" id="{D34C438D-CFC8-4990-A6F0-A103ED9834E3}"/>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p:txBody>
          <a:bodyPr/>
          <a:lstStyle>
            <a:lvl1pPr>
              <a:defRPr>
                <a:solidFill>
                  <a:schemeClr val="tx2">
                    <a:lumMod val="75000"/>
                  </a:schemeClr>
                </a:solidFill>
              </a:defRPr>
            </a:lvl1p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DFC5AD56-DE4B-48D5-8639-74F8345F184B}"/>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082AB3B2-3E21-458B-9860-CB00E3D79A85}" type="slidenum">
              <a:rPr lang="en-US" altLang="en-US"/>
              <a:pPr>
                <a:defRPr/>
              </a:pPr>
              <a:t>‹#›</a:t>
            </a:fld>
            <a:endParaRPr lang="en-US" altLang="en-US"/>
          </a:p>
        </p:txBody>
      </p:sp>
    </p:spTree>
    <p:extLst>
      <p:ext uri="{BB962C8B-B14F-4D97-AF65-F5344CB8AC3E}">
        <p14:creationId xmlns:p14="http://schemas.microsoft.com/office/powerpoint/2010/main" val="1665389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4">
            <a:extLst>
              <a:ext uri="{FF2B5EF4-FFF2-40B4-BE49-F238E27FC236}">
                <a16:creationId xmlns:a16="http://schemas.microsoft.com/office/drawing/2014/main" id="{9F8ACA1C-8625-4567-9AAC-F59434EB6D12}"/>
              </a:ext>
            </a:extLst>
          </p:cNvPr>
          <p:cNvGrpSpPr>
            <a:grpSpLocks/>
          </p:cNvGrpSpPr>
          <p:nvPr userDrawn="1"/>
        </p:nvGrpSpPr>
        <p:grpSpPr bwMode="auto">
          <a:xfrm>
            <a:off x="1028701" y="6542089"/>
            <a:ext cx="11163300" cy="320675"/>
            <a:chOff x="770964" y="6550228"/>
            <a:chExt cx="8373036" cy="321212"/>
          </a:xfrm>
        </p:grpSpPr>
        <p:sp>
          <p:nvSpPr>
            <p:cNvPr id="8" name="Rectangle 7">
              <a:extLst>
                <a:ext uri="{FF2B5EF4-FFF2-40B4-BE49-F238E27FC236}">
                  <a16:creationId xmlns:a16="http://schemas.microsoft.com/office/drawing/2014/main" id="{74C3FF35-874E-42F8-8A18-85CEF8A7DA7F}"/>
                </a:ext>
              </a:extLst>
            </p:cNvPr>
            <p:cNvSpPr/>
            <p:nvPr userDrawn="1"/>
          </p:nvSpPr>
          <p:spPr>
            <a:xfrm>
              <a:off x="1098011" y="6551818"/>
              <a:ext cx="8045989" cy="3196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9" name="Right Triangle 8">
              <a:extLst>
                <a:ext uri="{FF2B5EF4-FFF2-40B4-BE49-F238E27FC236}">
                  <a16:creationId xmlns:a16="http://schemas.microsoft.com/office/drawing/2014/main" id="{F47F0E29-7C2D-433E-990C-4EB81FBC5603}"/>
                </a:ext>
              </a:extLst>
            </p:cNvPr>
            <p:cNvSpPr/>
            <p:nvPr userDrawn="1"/>
          </p:nvSpPr>
          <p:spPr>
            <a:xfrm rot="16200000">
              <a:off x="771502" y="6549690"/>
              <a:ext cx="319621"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cxnSp>
        <p:nvCxnSpPr>
          <p:cNvPr id="10" name="Straight Connector 9">
            <a:extLst>
              <a:ext uri="{FF2B5EF4-FFF2-40B4-BE49-F238E27FC236}">
                <a16:creationId xmlns:a16="http://schemas.microsoft.com/office/drawing/2014/main" id="{23BC2A85-DDED-49D6-89AC-492432D61B16}"/>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7">
            <a:extLst>
              <a:ext uri="{FF2B5EF4-FFF2-40B4-BE49-F238E27FC236}">
                <a16:creationId xmlns:a16="http://schemas.microsoft.com/office/drawing/2014/main" id="{7F458720-2899-431A-AF50-7673B8FFDD0B}"/>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27F27B91-778E-45A1-A26D-5A055C5A3BBB}"/>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FC2EECDE-C114-4DF6-A0F6-E2987C097EF4}" type="slidenum">
              <a:rPr lang="en-US" altLang="en-US"/>
              <a:pPr>
                <a:defRPr/>
              </a:pPr>
              <a:t>‹#›</a:t>
            </a:fld>
            <a:endParaRPr lang="en-US" altLang="en-US"/>
          </a:p>
        </p:txBody>
      </p:sp>
    </p:spTree>
    <p:extLst>
      <p:ext uri="{BB962C8B-B14F-4D97-AF65-F5344CB8AC3E}">
        <p14:creationId xmlns:p14="http://schemas.microsoft.com/office/powerpoint/2010/main" val="11414871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9DAA66B7-FD84-4777-B71F-B858BB670146}"/>
              </a:ext>
            </a:extLst>
          </p:cNvPr>
          <p:cNvGrpSpPr>
            <a:grpSpLocks/>
          </p:cNvGrpSpPr>
          <p:nvPr userDrawn="1"/>
        </p:nvGrpSpPr>
        <p:grpSpPr bwMode="auto">
          <a:xfrm>
            <a:off x="1028701" y="6550026"/>
            <a:ext cx="11163300" cy="320675"/>
            <a:chOff x="770964" y="6550228"/>
            <a:chExt cx="8373036" cy="321212"/>
          </a:xfrm>
        </p:grpSpPr>
        <p:sp>
          <p:nvSpPr>
            <p:cNvPr id="4" name="Rectangle 3">
              <a:extLst>
                <a:ext uri="{FF2B5EF4-FFF2-40B4-BE49-F238E27FC236}">
                  <a16:creationId xmlns:a16="http://schemas.microsoft.com/office/drawing/2014/main" id="{A7C63C59-D1C1-49CC-9975-6A234D059BB0}"/>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5" name="Right Triangle 4">
              <a:extLst>
                <a:ext uri="{FF2B5EF4-FFF2-40B4-BE49-F238E27FC236}">
                  <a16:creationId xmlns:a16="http://schemas.microsoft.com/office/drawing/2014/main" id="{41247AB6-A5A9-4FA2-AA37-274C3E84C518}"/>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cxnSp>
        <p:nvCxnSpPr>
          <p:cNvPr id="6" name="Straight Connector 5">
            <a:extLst>
              <a:ext uri="{FF2B5EF4-FFF2-40B4-BE49-F238E27FC236}">
                <a16:creationId xmlns:a16="http://schemas.microsoft.com/office/drawing/2014/main" id="{E1E376D8-390B-4B8A-992E-C68D6A950706}"/>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7">
            <a:extLst>
              <a:ext uri="{FF2B5EF4-FFF2-40B4-BE49-F238E27FC236}">
                <a16:creationId xmlns:a16="http://schemas.microsoft.com/office/drawing/2014/main" id="{F511E5E2-AC3A-423B-B34B-110A6D535A98}"/>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p:txBody>
          <a:bodyPr/>
          <a:lstStyle/>
          <a:p>
            <a:r>
              <a:rPr lang="en-US"/>
              <a:t>Click to edit Master title style</a:t>
            </a:r>
          </a:p>
        </p:txBody>
      </p:sp>
      <p:sp>
        <p:nvSpPr>
          <p:cNvPr id="8" name="Slide Number Placeholder 5">
            <a:extLst>
              <a:ext uri="{FF2B5EF4-FFF2-40B4-BE49-F238E27FC236}">
                <a16:creationId xmlns:a16="http://schemas.microsoft.com/office/drawing/2014/main" id="{490A4A4A-5666-4D21-8B17-DC5C1643BF4B}"/>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AC3945FE-EAF7-4513-8D29-A3D25C58B79C}" type="slidenum">
              <a:rPr lang="en-US" altLang="en-US"/>
              <a:pPr>
                <a:defRPr/>
              </a:pPr>
              <a:t>‹#›</a:t>
            </a:fld>
            <a:endParaRPr lang="en-US" altLang="en-US"/>
          </a:p>
        </p:txBody>
      </p:sp>
    </p:spTree>
    <p:extLst>
      <p:ext uri="{BB962C8B-B14F-4D97-AF65-F5344CB8AC3E}">
        <p14:creationId xmlns:p14="http://schemas.microsoft.com/office/powerpoint/2010/main" val="10758274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3CC28A03-8D56-4A93-921E-5CF83F6CD6A6}"/>
              </a:ext>
            </a:extLst>
          </p:cNvPr>
          <p:cNvGrpSpPr>
            <a:grpSpLocks/>
          </p:cNvGrpSpPr>
          <p:nvPr userDrawn="1"/>
        </p:nvGrpSpPr>
        <p:grpSpPr bwMode="auto">
          <a:xfrm>
            <a:off x="1028701" y="6550026"/>
            <a:ext cx="11163300" cy="320675"/>
            <a:chOff x="770964" y="6550228"/>
            <a:chExt cx="8373036" cy="321212"/>
          </a:xfrm>
        </p:grpSpPr>
        <p:sp>
          <p:nvSpPr>
            <p:cNvPr id="3" name="Rectangle 2">
              <a:extLst>
                <a:ext uri="{FF2B5EF4-FFF2-40B4-BE49-F238E27FC236}">
                  <a16:creationId xmlns:a16="http://schemas.microsoft.com/office/drawing/2014/main" id="{C60CC196-0E57-4F43-90DE-50FDE78B2F85}"/>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4" name="Right Triangle 3">
              <a:extLst>
                <a:ext uri="{FF2B5EF4-FFF2-40B4-BE49-F238E27FC236}">
                  <a16:creationId xmlns:a16="http://schemas.microsoft.com/office/drawing/2014/main" id="{9A326858-1476-425C-A959-D8F2C7C8B38D}"/>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sp>
        <p:nvSpPr>
          <p:cNvPr id="5" name="TextBox 7">
            <a:extLst>
              <a:ext uri="{FF2B5EF4-FFF2-40B4-BE49-F238E27FC236}">
                <a16:creationId xmlns:a16="http://schemas.microsoft.com/office/drawing/2014/main" id="{4C7498E5-47E6-4CBC-B79A-5974DBB71078}"/>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6" name="Slide Number Placeholder 5">
            <a:extLst>
              <a:ext uri="{FF2B5EF4-FFF2-40B4-BE49-F238E27FC236}">
                <a16:creationId xmlns:a16="http://schemas.microsoft.com/office/drawing/2014/main" id="{17FDFC11-857A-4D3D-AE51-D62D2F5EFE15}"/>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9007661A-A649-432A-AE75-0ED28168C861}" type="slidenum">
              <a:rPr lang="en-US" altLang="en-US"/>
              <a:pPr>
                <a:defRPr/>
              </a:pPr>
              <a:t>‹#›</a:t>
            </a:fld>
            <a:endParaRPr lang="en-US" altLang="en-US"/>
          </a:p>
        </p:txBody>
      </p:sp>
    </p:spTree>
    <p:extLst>
      <p:ext uri="{BB962C8B-B14F-4D97-AF65-F5344CB8AC3E}">
        <p14:creationId xmlns:p14="http://schemas.microsoft.com/office/powerpoint/2010/main" val="404009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F88EE718-5ECF-47CF-8294-322380B4F605}" type="datetimeFigureOut">
              <a:rPr lang="en-US" smtClean="0">
                <a:solidFill>
                  <a:srgbClr val="4E5B6F"/>
                </a:solidFill>
              </a:rPr>
              <a:pPr/>
              <a:t>9/19/2018</a:t>
            </a:fld>
            <a:endParaRPr lang="en-US">
              <a:solidFill>
                <a:srgbClr val="4E5B6F"/>
              </a:solidFill>
            </a:endParaRPr>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41CEB8D2-81AA-44ED-A9B7-D85E24D6B680}" type="slidenum">
              <a:rPr lang="en-US" smtClean="0"/>
              <a:pPr/>
              <a:t>‹#›</a:t>
            </a:fld>
            <a:endParaRPr lang="en-US"/>
          </a:p>
        </p:txBody>
      </p:sp>
      <p:sp>
        <p:nvSpPr>
          <p:cNvPr id="14" name="Footer Placeholder 13"/>
          <p:cNvSpPr>
            <a:spLocks noGrp="1"/>
          </p:cNvSpPr>
          <p:nvPr>
            <p:ph type="ftr" sz="quarter" idx="12"/>
          </p:nvPr>
        </p:nvSpPr>
        <p:spPr/>
        <p:txBody>
          <a:bodyPr/>
          <a:lstStyle/>
          <a:p>
            <a:endParaRPr lang="en-US">
              <a:solidFill>
                <a:srgbClr val="4E5B6F"/>
              </a:solidFill>
            </a:endParaRPr>
          </a:p>
        </p:txBody>
      </p:sp>
    </p:spTree>
    <p:extLst>
      <p:ext uri="{BB962C8B-B14F-4D97-AF65-F5344CB8AC3E}">
        <p14:creationId xmlns:p14="http://schemas.microsoft.com/office/powerpoint/2010/main" val="1696360472"/>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4421A2C-ABAE-472A-9362-FB24DB68E8A2}"/>
              </a:ext>
            </a:extLst>
          </p:cNvPr>
          <p:cNvGrpSpPr>
            <a:grpSpLocks/>
          </p:cNvGrpSpPr>
          <p:nvPr userDrawn="1"/>
        </p:nvGrpSpPr>
        <p:grpSpPr bwMode="auto">
          <a:xfrm>
            <a:off x="1028701" y="6550026"/>
            <a:ext cx="11163300" cy="320675"/>
            <a:chOff x="770964" y="6550228"/>
            <a:chExt cx="8373036" cy="321212"/>
          </a:xfrm>
        </p:grpSpPr>
        <p:sp>
          <p:nvSpPr>
            <p:cNvPr id="6" name="Rectangle 5">
              <a:extLst>
                <a:ext uri="{FF2B5EF4-FFF2-40B4-BE49-F238E27FC236}">
                  <a16:creationId xmlns:a16="http://schemas.microsoft.com/office/drawing/2014/main" id="{36CDE7C8-26F4-492F-9559-0B952CDAD055}"/>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7" name="Right Triangle 6">
              <a:extLst>
                <a:ext uri="{FF2B5EF4-FFF2-40B4-BE49-F238E27FC236}">
                  <a16:creationId xmlns:a16="http://schemas.microsoft.com/office/drawing/2014/main" id="{6099D0D7-793C-4F42-89C9-D4A8007235CC}"/>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sp>
        <p:nvSpPr>
          <p:cNvPr id="8" name="TextBox 7">
            <a:extLst>
              <a:ext uri="{FF2B5EF4-FFF2-40B4-BE49-F238E27FC236}">
                <a16:creationId xmlns:a16="http://schemas.microsoft.com/office/drawing/2014/main" id="{0B681B25-CAFE-4037-B1F2-F2AD4388C98B}"/>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a:extLst>
              <a:ext uri="{FF2B5EF4-FFF2-40B4-BE49-F238E27FC236}">
                <a16:creationId xmlns:a16="http://schemas.microsoft.com/office/drawing/2014/main" id="{65645083-CAD5-4044-9C02-4C1D5F092E7F}"/>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093AB1DC-A930-436D-B3C4-4E1C3208C423}" type="slidenum">
              <a:rPr lang="en-US" altLang="en-US"/>
              <a:pPr>
                <a:defRPr/>
              </a:pPr>
              <a:t>‹#›</a:t>
            </a:fld>
            <a:endParaRPr lang="en-US" altLang="en-US"/>
          </a:p>
        </p:txBody>
      </p:sp>
    </p:spTree>
    <p:extLst>
      <p:ext uri="{BB962C8B-B14F-4D97-AF65-F5344CB8AC3E}">
        <p14:creationId xmlns:p14="http://schemas.microsoft.com/office/powerpoint/2010/main" val="9224401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408FE91-7B4F-45C3-B916-1DCF83FD7E02}"/>
              </a:ext>
            </a:extLst>
          </p:cNvPr>
          <p:cNvGrpSpPr>
            <a:grpSpLocks/>
          </p:cNvGrpSpPr>
          <p:nvPr userDrawn="1"/>
        </p:nvGrpSpPr>
        <p:grpSpPr bwMode="auto">
          <a:xfrm>
            <a:off x="1028701" y="6550026"/>
            <a:ext cx="11163300" cy="320675"/>
            <a:chOff x="770964" y="6550228"/>
            <a:chExt cx="8373036" cy="321212"/>
          </a:xfrm>
        </p:grpSpPr>
        <p:sp>
          <p:nvSpPr>
            <p:cNvPr id="6" name="Rectangle 5">
              <a:extLst>
                <a:ext uri="{FF2B5EF4-FFF2-40B4-BE49-F238E27FC236}">
                  <a16:creationId xmlns:a16="http://schemas.microsoft.com/office/drawing/2014/main" id="{6CE7DF7F-41FE-4D5E-A1C2-B7C638C9C4CD}"/>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7" name="Right Triangle 6">
              <a:extLst>
                <a:ext uri="{FF2B5EF4-FFF2-40B4-BE49-F238E27FC236}">
                  <a16:creationId xmlns:a16="http://schemas.microsoft.com/office/drawing/2014/main" id="{6CA1C5EE-995C-44B9-BF0A-EF724DA84F75}"/>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sp>
        <p:nvSpPr>
          <p:cNvPr id="8" name="TextBox 7">
            <a:extLst>
              <a:ext uri="{FF2B5EF4-FFF2-40B4-BE49-F238E27FC236}">
                <a16:creationId xmlns:a16="http://schemas.microsoft.com/office/drawing/2014/main" id="{A91E85CE-6937-43A5-9CBD-F63438DABDC2}"/>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a:extLst>
              <a:ext uri="{FF2B5EF4-FFF2-40B4-BE49-F238E27FC236}">
                <a16:creationId xmlns:a16="http://schemas.microsoft.com/office/drawing/2014/main" id="{6FD61DB3-306F-4C15-8673-11DC19E142AE}"/>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A9F30604-AE4E-46C3-B4CA-A98E145DBF78}" type="slidenum">
              <a:rPr lang="en-US" altLang="en-US"/>
              <a:pPr>
                <a:defRPr/>
              </a:pPr>
              <a:t>‹#›</a:t>
            </a:fld>
            <a:endParaRPr lang="en-US" altLang="en-US"/>
          </a:p>
        </p:txBody>
      </p:sp>
    </p:spTree>
    <p:extLst>
      <p:ext uri="{BB962C8B-B14F-4D97-AF65-F5344CB8AC3E}">
        <p14:creationId xmlns:p14="http://schemas.microsoft.com/office/powerpoint/2010/main" val="4674278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D0A14EBB-15A9-486C-B895-861E422D6239}"/>
              </a:ext>
            </a:extLst>
          </p:cNvPr>
          <p:cNvGrpSpPr>
            <a:grpSpLocks/>
          </p:cNvGrpSpPr>
          <p:nvPr userDrawn="1"/>
        </p:nvGrpSpPr>
        <p:grpSpPr bwMode="auto">
          <a:xfrm>
            <a:off x="1028701" y="6550026"/>
            <a:ext cx="11163300" cy="320675"/>
            <a:chOff x="770964" y="6550228"/>
            <a:chExt cx="8373036" cy="321212"/>
          </a:xfrm>
        </p:grpSpPr>
        <p:sp>
          <p:nvSpPr>
            <p:cNvPr id="5" name="Rectangle 4">
              <a:extLst>
                <a:ext uri="{FF2B5EF4-FFF2-40B4-BE49-F238E27FC236}">
                  <a16:creationId xmlns:a16="http://schemas.microsoft.com/office/drawing/2014/main" id="{6680F696-5C0D-4CC5-8088-59DB703F65B7}"/>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6" name="Right Triangle 5">
              <a:extLst>
                <a:ext uri="{FF2B5EF4-FFF2-40B4-BE49-F238E27FC236}">
                  <a16:creationId xmlns:a16="http://schemas.microsoft.com/office/drawing/2014/main" id="{79D3CCED-3273-4E75-9B43-AA81AB6D35B8}"/>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cxnSp>
        <p:nvCxnSpPr>
          <p:cNvPr id="7" name="Straight Connector 6">
            <a:extLst>
              <a:ext uri="{FF2B5EF4-FFF2-40B4-BE49-F238E27FC236}">
                <a16:creationId xmlns:a16="http://schemas.microsoft.com/office/drawing/2014/main" id="{456968C3-AD37-40BC-A4E0-352D422B73C0}"/>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8505501-FA5A-491D-A807-646E7DBB437A}"/>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0CE38603-C2E4-4122-B815-5926A4015882}"/>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9749A0C0-E8C8-4ED8-88EC-06ABDFFA0480}" type="slidenum">
              <a:rPr lang="en-US" altLang="en-US"/>
              <a:pPr>
                <a:defRPr/>
              </a:pPr>
              <a:t>‹#›</a:t>
            </a:fld>
            <a:endParaRPr lang="en-US" altLang="en-US"/>
          </a:p>
        </p:txBody>
      </p:sp>
    </p:spTree>
    <p:extLst>
      <p:ext uri="{BB962C8B-B14F-4D97-AF65-F5344CB8AC3E}">
        <p14:creationId xmlns:p14="http://schemas.microsoft.com/office/powerpoint/2010/main" val="17895761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EB338887-E678-4627-8E8E-5584EE147D46}"/>
              </a:ext>
            </a:extLst>
          </p:cNvPr>
          <p:cNvGrpSpPr>
            <a:grpSpLocks/>
          </p:cNvGrpSpPr>
          <p:nvPr userDrawn="1"/>
        </p:nvGrpSpPr>
        <p:grpSpPr bwMode="auto">
          <a:xfrm>
            <a:off x="1028701" y="6550026"/>
            <a:ext cx="11163300" cy="320675"/>
            <a:chOff x="770964" y="6550228"/>
            <a:chExt cx="8373036" cy="321212"/>
          </a:xfrm>
        </p:grpSpPr>
        <p:sp>
          <p:nvSpPr>
            <p:cNvPr id="5" name="Rectangle 4">
              <a:extLst>
                <a:ext uri="{FF2B5EF4-FFF2-40B4-BE49-F238E27FC236}">
                  <a16:creationId xmlns:a16="http://schemas.microsoft.com/office/drawing/2014/main" id="{C3740FEF-5273-4FDA-BB4A-D555F472E278}"/>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6" name="Right Triangle 5">
              <a:extLst>
                <a:ext uri="{FF2B5EF4-FFF2-40B4-BE49-F238E27FC236}">
                  <a16:creationId xmlns:a16="http://schemas.microsoft.com/office/drawing/2014/main" id="{12D52801-069E-4DCA-B0FB-65DAF3DD43CF}"/>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sp>
        <p:nvSpPr>
          <p:cNvPr id="7" name="TextBox 7">
            <a:extLst>
              <a:ext uri="{FF2B5EF4-FFF2-40B4-BE49-F238E27FC236}">
                <a16:creationId xmlns:a16="http://schemas.microsoft.com/office/drawing/2014/main" id="{BFF8C253-C60F-4791-BAD1-E9AFD4B14E80}"/>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9D5E00CB-DB71-496A-BA21-29367A612877}"/>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B98DEE66-0DAE-4DB3-A12C-3C4206246029}" type="slidenum">
              <a:rPr lang="en-US" altLang="en-US"/>
              <a:pPr>
                <a:defRPr/>
              </a:pPr>
              <a:t>‹#›</a:t>
            </a:fld>
            <a:endParaRPr lang="en-US" altLang="en-US"/>
          </a:p>
        </p:txBody>
      </p:sp>
    </p:spTree>
    <p:extLst>
      <p:ext uri="{BB962C8B-B14F-4D97-AF65-F5344CB8AC3E}">
        <p14:creationId xmlns:p14="http://schemas.microsoft.com/office/powerpoint/2010/main" val="3739149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262EA3A-9D79-40E7-83D3-F5B8B2C78B65}"/>
              </a:ext>
            </a:extLst>
          </p:cNvPr>
          <p:cNvSpPr>
            <a:spLocks noChangeArrowheads="1"/>
          </p:cNvSpPr>
          <p:nvPr userDrawn="1"/>
        </p:nvSpPr>
        <p:spPr bwMode="auto">
          <a:xfrm>
            <a:off x="0" y="4032250"/>
            <a:ext cx="12192000" cy="158750"/>
          </a:xfrm>
          <a:prstGeom prst="rect">
            <a:avLst/>
          </a:prstGeom>
          <a:solidFill>
            <a:srgbClr val="376092"/>
          </a:solidFill>
          <a:ln w="9525">
            <a:solidFill>
              <a:srgbClr val="376092"/>
            </a:solidFill>
            <a:miter lim="800000"/>
            <a:headEnd/>
            <a:tailEnd/>
          </a:ln>
          <a:effectLst>
            <a:outerShdw blurRad="40000" dist="23000" dir="5400000" rotWithShape="0">
              <a:srgbClr val="808080">
                <a:alpha val="34998"/>
              </a:srgbClr>
            </a:outerShdw>
          </a:effectLst>
        </p:spPr>
        <p:txBody>
          <a:bodyPr anchor="ctr"/>
          <a:lstStyle/>
          <a:p>
            <a:pPr algn="ctr" eaLnBrk="1" fontAlgn="auto" hangingPunct="1">
              <a:spcBef>
                <a:spcPts val="0"/>
              </a:spcBef>
              <a:spcAft>
                <a:spcPts val="0"/>
              </a:spcAft>
              <a:defRPr/>
            </a:pPr>
            <a:endParaRPr lang="en-US" sz="1400" kern="0" dirty="0">
              <a:solidFill>
                <a:srgbClr val="4F81BD"/>
              </a:solidFill>
              <a:latin typeface="+mn-lt"/>
              <a:ea typeface="+mn-ea"/>
              <a:sym typeface="Arial"/>
              <a:rtl val="0"/>
            </a:endParaRPr>
          </a:p>
        </p:txBody>
      </p:sp>
      <p:sp>
        <p:nvSpPr>
          <p:cNvPr id="2" name="Title 1"/>
          <p:cNvSpPr>
            <a:spLocks noGrp="1"/>
          </p:cNvSpPr>
          <p:nvPr>
            <p:ph type="ctrTitle"/>
          </p:nvPr>
        </p:nvSpPr>
        <p:spPr>
          <a:xfrm>
            <a:off x="914400" y="2164976"/>
            <a:ext cx="10261600" cy="1797424"/>
          </a:xfrm>
        </p:spPr>
        <p:txBody>
          <a:bodyPr anchor="b">
            <a:normAutofit/>
          </a:bodyPr>
          <a:lstStyle>
            <a:lvl1pPr algn="l">
              <a:defRPr sz="4000" b="1" baseline="0">
                <a:solidFill>
                  <a:schemeClr val="tx2">
                    <a:lumMod val="75000"/>
                  </a:schemeClr>
                </a:solidFill>
                <a:latin typeface="Century Gothic" pitchFamily="34" charset="0"/>
              </a:defRPr>
            </a:lvl1pPr>
          </a:lstStyle>
          <a:p>
            <a:r>
              <a:rPr lang="en-US" dirty="0"/>
              <a:t>Click to edit Master title style</a:t>
            </a:r>
          </a:p>
        </p:txBody>
      </p:sp>
      <p:sp>
        <p:nvSpPr>
          <p:cNvPr id="3" name="Subtitle 2"/>
          <p:cNvSpPr>
            <a:spLocks noGrp="1"/>
          </p:cNvSpPr>
          <p:nvPr>
            <p:ph type="subTitle" idx="1"/>
          </p:nvPr>
        </p:nvSpPr>
        <p:spPr>
          <a:xfrm>
            <a:off x="914400" y="4271682"/>
            <a:ext cx="8534400" cy="1344706"/>
          </a:xfrm>
        </p:spPr>
        <p:txBody>
          <a:bodyPr>
            <a:normAutofit/>
          </a:bodyPr>
          <a:lstStyle>
            <a:lvl1pPr marL="0" indent="0" algn="l">
              <a:buNone/>
              <a:defRPr sz="2800" baseline="0">
                <a:solidFill>
                  <a:schemeClr val="tx1">
                    <a:lumMod val="50000"/>
                    <a:lumOff val="50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4350184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96E122F9-8EFA-4D0A-ACB9-0FDEE6D5491C}"/>
              </a:ext>
            </a:extLst>
          </p:cNvPr>
          <p:cNvGrpSpPr>
            <a:grpSpLocks/>
          </p:cNvGrpSpPr>
          <p:nvPr userDrawn="1"/>
        </p:nvGrpSpPr>
        <p:grpSpPr bwMode="auto">
          <a:xfrm>
            <a:off x="1028701" y="6550026"/>
            <a:ext cx="11163300" cy="320675"/>
            <a:chOff x="770964" y="6550228"/>
            <a:chExt cx="8373036" cy="320040"/>
          </a:xfrm>
        </p:grpSpPr>
        <p:sp>
          <p:nvSpPr>
            <p:cNvPr id="5" name="Rectangle 4">
              <a:extLst>
                <a:ext uri="{FF2B5EF4-FFF2-40B4-BE49-F238E27FC236}">
                  <a16:creationId xmlns:a16="http://schemas.microsoft.com/office/drawing/2014/main" id="{71E2E119-F5CA-45CE-96DC-5FFB651595C7}"/>
                </a:ext>
              </a:extLst>
            </p:cNvPr>
            <p:cNvSpPr/>
            <p:nvPr userDrawn="1"/>
          </p:nvSpPr>
          <p:spPr>
            <a:xfrm>
              <a:off x="1098011" y="6550228"/>
              <a:ext cx="8045989" cy="3200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sp>
          <p:nvSpPr>
            <p:cNvPr id="6" name="Right Triangle 5">
              <a:extLst>
                <a:ext uri="{FF2B5EF4-FFF2-40B4-BE49-F238E27FC236}">
                  <a16:creationId xmlns:a16="http://schemas.microsoft.com/office/drawing/2014/main" id="{7A0A09EE-5747-4B31-81BD-DF1E583E2CA6}"/>
                </a:ext>
              </a:extLst>
            </p:cNvPr>
            <p:cNvSpPr/>
            <p:nvPr userDrawn="1"/>
          </p:nvSpPr>
          <p:spPr>
            <a:xfrm rot="16200000">
              <a:off x="771292" y="6549900"/>
              <a:ext cx="320040"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grpSp>
      <p:cxnSp>
        <p:nvCxnSpPr>
          <p:cNvPr id="7" name="Straight Connector 6">
            <a:extLst>
              <a:ext uri="{FF2B5EF4-FFF2-40B4-BE49-F238E27FC236}">
                <a16:creationId xmlns:a16="http://schemas.microsoft.com/office/drawing/2014/main" id="{C3B2054E-0E74-475F-8280-14966D93CA25}"/>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F289B31-867A-4DFD-8413-E5CD37E1D58F}"/>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a:xfrm>
            <a:off x="609600" y="198438"/>
            <a:ext cx="10972800" cy="868362"/>
          </a:xfrm>
        </p:spPr>
        <p:txBody>
          <a:bodyPr/>
          <a:lstStyle>
            <a:lvl1pPr>
              <a:defRPr>
                <a:solidFill>
                  <a:schemeClr val="tx2">
                    <a:lumMod val="75000"/>
                  </a:schemeClr>
                </a:solidFill>
              </a:defRPr>
            </a:lvl1pPr>
          </a:lstStyle>
          <a:p>
            <a:r>
              <a:rPr lang="en-US" dirty="0"/>
              <a:t>Click to edit Master title style</a:t>
            </a:r>
          </a:p>
        </p:txBody>
      </p:sp>
      <p:sp>
        <p:nvSpPr>
          <p:cNvPr id="3" name="Content Placeholder 2"/>
          <p:cNvSpPr>
            <a:spLocks noGrp="1"/>
          </p:cNvSpPr>
          <p:nvPr>
            <p:ph idx="1"/>
          </p:nvPr>
        </p:nvSpPr>
        <p:spPr>
          <a:xfrm>
            <a:off x="609600" y="1295400"/>
            <a:ext cx="10972800" cy="4800600"/>
          </a:xfrm>
        </p:spPr>
        <p:txBody>
          <a:bodyPr/>
          <a:lstStyle>
            <a:lvl1pPr marL="0" indent="0">
              <a:buNone/>
              <a:defRPr sz="2400">
                <a:solidFill>
                  <a:schemeClr val="tx1">
                    <a:lumMod val="85000"/>
                    <a:lumOff val="15000"/>
                  </a:schemeClr>
                </a:solidFill>
              </a:defRPr>
            </a:lvl1pPr>
            <a:lvl2pPr marL="742950" indent="-285750">
              <a:buFont typeface="Arial" pitchFamily="34" charset="0"/>
              <a:buChar char="•"/>
              <a:defRPr sz="2000">
                <a:solidFill>
                  <a:schemeClr val="tx1">
                    <a:lumMod val="85000"/>
                    <a:lumOff val="15000"/>
                  </a:schemeClr>
                </a:solidFill>
              </a:defRPr>
            </a:lvl2pPr>
            <a:lvl3pPr marL="1143000" indent="-228600">
              <a:buFont typeface="Calibri" pitchFamily="34" charset="0"/>
              <a:buChar char="‒"/>
              <a:defRPr sz="1800">
                <a:solidFill>
                  <a:schemeClr val="tx1">
                    <a:lumMod val="85000"/>
                    <a:lumOff val="15000"/>
                  </a:schemeClr>
                </a:solidFill>
              </a:defRPr>
            </a:lvl3pPr>
            <a:lvl4pPr marL="1600200" indent="-228600">
              <a:buFont typeface="Wingdings" pitchFamily="2" charset="2"/>
              <a:buChar char="§"/>
              <a:defRPr sz="1600">
                <a:solidFill>
                  <a:schemeClr val="tx1">
                    <a:lumMod val="85000"/>
                    <a:lumOff val="15000"/>
                  </a:schemeClr>
                </a:solidFill>
              </a:defRPr>
            </a:lvl4pPr>
            <a:lvl5pPr>
              <a:defRPr sz="1400">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569A3FF5-03C5-434F-B787-DAAA594CC615}"/>
              </a:ext>
            </a:extLst>
          </p:cNvPr>
          <p:cNvSpPr>
            <a:spLocks noGrp="1"/>
          </p:cNvSpPr>
          <p:nvPr>
            <p:ph type="sldNum" sz="quarter" idx="10"/>
          </p:nvPr>
        </p:nvSpPr>
        <p:spPr bwMode="auto">
          <a:xfrm>
            <a:off x="9239251" y="6550026"/>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F0FA8D08-66D4-46E0-9019-7E11836DACD3}" type="slidenum">
              <a:rPr lang="en-US" altLang="en-US"/>
              <a:pPr>
                <a:defRPr/>
              </a:pPr>
              <a:t>‹#›</a:t>
            </a:fld>
            <a:endParaRPr lang="en-US" altLang="en-US"/>
          </a:p>
        </p:txBody>
      </p:sp>
    </p:spTree>
    <p:extLst>
      <p:ext uri="{BB962C8B-B14F-4D97-AF65-F5344CB8AC3E}">
        <p14:creationId xmlns:p14="http://schemas.microsoft.com/office/powerpoint/2010/main" val="41855969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4939BD09-5186-4BD4-859D-12EA544BD962}"/>
              </a:ext>
            </a:extLst>
          </p:cNvPr>
          <p:cNvSpPr txBox="1">
            <a:spLocks/>
          </p:cNvSpPr>
          <p:nvPr userDrawn="1"/>
        </p:nvSpPr>
        <p:spPr>
          <a:xfrm>
            <a:off x="9311217" y="6502401"/>
            <a:ext cx="2844800" cy="365125"/>
          </a:xfrm>
          <a:prstGeom prst="rect">
            <a:avLst/>
          </a:prstGeom>
        </p:spPr>
        <p:txBody>
          <a:bodyPr anchor="ct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eaLnBrk="1" hangingPunct="1">
              <a:defRPr/>
            </a:pPr>
            <a:fld id="{72F10C90-AB2B-4F5F-BAE0-01642A91C7C6}" type="slidenum">
              <a:rPr lang="en-US" altLang="en-US" sz="1400" smtClean="0">
                <a:solidFill>
                  <a:srgbClr val="FFFFFF"/>
                </a:solidFill>
                <a:sym typeface="Arial" panose="020B0604020202020204" pitchFamily="34" charset="0"/>
              </a:rPr>
              <a:pPr algn="r" eaLnBrk="1" hangingPunct="1">
                <a:defRPr/>
              </a:pPr>
              <a:t>‹#›</a:t>
            </a:fld>
            <a:endParaRPr lang="en-US" altLang="en-US" sz="1400">
              <a:solidFill>
                <a:srgbClr val="FFFFFF"/>
              </a:solidFill>
              <a:sym typeface="Arial" panose="020B0604020202020204" pitchFamily="34" charset="0"/>
            </a:endParaRPr>
          </a:p>
        </p:txBody>
      </p:sp>
      <p:grpSp>
        <p:nvGrpSpPr>
          <p:cNvPr id="4" name="Group 6">
            <a:extLst>
              <a:ext uri="{FF2B5EF4-FFF2-40B4-BE49-F238E27FC236}">
                <a16:creationId xmlns:a16="http://schemas.microsoft.com/office/drawing/2014/main" id="{EEC5D59A-896C-4491-85F0-C93A8F20501A}"/>
              </a:ext>
            </a:extLst>
          </p:cNvPr>
          <p:cNvGrpSpPr>
            <a:grpSpLocks/>
          </p:cNvGrpSpPr>
          <p:nvPr userDrawn="1"/>
        </p:nvGrpSpPr>
        <p:grpSpPr bwMode="auto">
          <a:xfrm>
            <a:off x="1028701" y="6550026"/>
            <a:ext cx="11163300" cy="320675"/>
            <a:chOff x="770964" y="6550228"/>
            <a:chExt cx="8373036" cy="320040"/>
          </a:xfrm>
        </p:grpSpPr>
        <p:sp>
          <p:nvSpPr>
            <p:cNvPr id="5" name="Rectangle 4">
              <a:extLst>
                <a:ext uri="{FF2B5EF4-FFF2-40B4-BE49-F238E27FC236}">
                  <a16:creationId xmlns:a16="http://schemas.microsoft.com/office/drawing/2014/main" id="{1D887D5B-2F79-4B41-89C3-F7B75BECEED5}"/>
                </a:ext>
              </a:extLst>
            </p:cNvPr>
            <p:cNvSpPr/>
            <p:nvPr userDrawn="1"/>
          </p:nvSpPr>
          <p:spPr>
            <a:xfrm>
              <a:off x="1098011" y="6550228"/>
              <a:ext cx="8045989" cy="3200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sp>
          <p:nvSpPr>
            <p:cNvPr id="6" name="Right Triangle 5">
              <a:extLst>
                <a:ext uri="{FF2B5EF4-FFF2-40B4-BE49-F238E27FC236}">
                  <a16:creationId xmlns:a16="http://schemas.microsoft.com/office/drawing/2014/main" id="{37E86A84-5B98-4F19-82B9-953DB960839B}"/>
                </a:ext>
              </a:extLst>
            </p:cNvPr>
            <p:cNvSpPr/>
            <p:nvPr userDrawn="1"/>
          </p:nvSpPr>
          <p:spPr>
            <a:xfrm rot="16200000">
              <a:off x="771292" y="6549900"/>
              <a:ext cx="320040"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grpSp>
      <p:sp>
        <p:nvSpPr>
          <p:cNvPr id="7" name="TextBox 6">
            <a:extLst>
              <a:ext uri="{FF2B5EF4-FFF2-40B4-BE49-F238E27FC236}">
                <a16:creationId xmlns:a16="http://schemas.microsoft.com/office/drawing/2014/main" id="{0EAD0123-D193-4F2E-9E66-37E1B919FE23}"/>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a:xfrm>
            <a:off x="963085" y="3352801"/>
            <a:ext cx="8587316" cy="1362075"/>
          </a:xfrm>
        </p:spPr>
        <p:txBody>
          <a:bodyPr anchor="t"/>
          <a:lstStyle>
            <a:lvl1pPr algn="l">
              <a:defRPr sz="4000" b="1" cap="all">
                <a:solidFill>
                  <a:schemeClr val="tx2">
                    <a:lumMod val="75000"/>
                  </a:schemeClr>
                </a:solidFill>
              </a:defRPr>
            </a:lvl1pPr>
          </a:lstStyle>
          <a:p>
            <a:r>
              <a:rPr lang="en-US" dirty="0"/>
              <a:t>Click to edit Master title style</a:t>
            </a:r>
          </a:p>
        </p:txBody>
      </p:sp>
    </p:spTree>
    <p:extLst>
      <p:ext uri="{BB962C8B-B14F-4D97-AF65-F5344CB8AC3E}">
        <p14:creationId xmlns:p14="http://schemas.microsoft.com/office/powerpoint/2010/main" val="42215573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157CB4C-1772-41A2-90B3-C12E0706C860}"/>
              </a:ext>
            </a:extLst>
          </p:cNvPr>
          <p:cNvGrpSpPr>
            <a:grpSpLocks/>
          </p:cNvGrpSpPr>
          <p:nvPr userDrawn="1"/>
        </p:nvGrpSpPr>
        <p:grpSpPr bwMode="auto">
          <a:xfrm>
            <a:off x="1028701" y="6542089"/>
            <a:ext cx="11163300" cy="320675"/>
            <a:chOff x="770964" y="6550228"/>
            <a:chExt cx="8373036" cy="320040"/>
          </a:xfrm>
        </p:grpSpPr>
        <p:sp>
          <p:nvSpPr>
            <p:cNvPr id="6" name="Rectangle 5">
              <a:extLst>
                <a:ext uri="{FF2B5EF4-FFF2-40B4-BE49-F238E27FC236}">
                  <a16:creationId xmlns:a16="http://schemas.microsoft.com/office/drawing/2014/main" id="{3441ECB3-7D70-4F4E-AECD-8340F76D8D19}"/>
                </a:ext>
              </a:extLst>
            </p:cNvPr>
            <p:cNvSpPr/>
            <p:nvPr userDrawn="1"/>
          </p:nvSpPr>
          <p:spPr>
            <a:xfrm>
              <a:off x="1098011" y="6550228"/>
              <a:ext cx="8045989" cy="3200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sp>
          <p:nvSpPr>
            <p:cNvPr id="7" name="Right Triangle 6">
              <a:extLst>
                <a:ext uri="{FF2B5EF4-FFF2-40B4-BE49-F238E27FC236}">
                  <a16:creationId xmlns:a16="http://schemas.microsoft.com/office/drawing/2014/main" id="{A3D1691B-3790-4F89-9CC1-901A716856C3}"/>
                </a:ext>
              </a:extLst>
            </p:cNvPr>
            <p:cNvSpPr/>
            <p:nvPr userDrawn="1"/>
          </p:nvSpPr>
          <p:spPr>
            <a:xfrm rot="16200000">
              <a:off x="771292" y="6549900"/>
              <a:ext cx="320040"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grpSp>
      <p:cxnSp>
        <p:nvCxnSpPr>
          <p:cNvPr id="8" name="Straight Connector 7">
            <a:extLst>
              <a:ext uri="{FF2B5EF4-FFF2-40B4-BE49-F238E27FC236}">
                <a16:creationId xmlns:a16="http://schemas.microsoft.com/office/drawing/2014/main" id="{70652703-9A79-473D-A65E-A3BDD2743B65}"/>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Box 7">
            <a:extLst>
              <a:ext uri="{FF2B5EF4-FFF2-40B4-BE49-F238E27FC236}">
                <a16:creationId xmlns:a16="http://schemas.microsoft.com/office/drawing/2014/main" id="{729168D6-B6C4-4CA6-8E8F-9BF9B0DDAEE2}"/>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p:txBody>
          <a:bodyPr/>
          <a:lstStyle>
            <a:lvl1pPr>
              <a:defRPr>
                <a:solidFill>
                  <a:schemeClr val="tx2">
                    <a:lumMod val="75000"/>
                  </a:schemeClr>
                </a:solidFill>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E9DD344F-8397-4262-BDC9-6250005532CD}"/>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91E27DB9-6A83-4B18-BE92-735CD4D7EB1A}" type="slidenum">
              <a:rPr lang="en-US" altLang="en-US"/>
              <a:pPr>
                <a:defRPr/>
              </a:pPr>
              <a:t>‹#›</a:t>
            </a:fld>
            <a:endParaRPr lang="en-US" altLang="en-US"/>
          </a:p>
        </p:txBody>
      </p:sp>
    </p:spTree>
    <p:extLst>
      <p:ext uri="{BB962C8B-B14F-4D97-AF65-F5344CB8AC3E}">
        <p14:creationId xmlns:p14="http://schemas.microsoft.com/office/powerpoint/2010/main" val="25331702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grpSp>
        <p:nvGrpSpPr>
          <p:cNvPr id="7" name="Group 4">
            <a:extLst>
              <a:ext uri="{FF2B5EF4-FFF2-40B4-BE49-F238E27FC236}">
                <a16:creationId xmlns:a16="http://schemas.microsoft.com/office/drawing/2014/main" id="{DB277C08-EF18-4028-B1D8-5908FA578ED2}"/>
              </a:ext>
            </a:extLst>
          </p:cNvPr>
          <p:cNvGrpSpPr>
            <a:grpSpLocks/>
          </p:cNvGrpSpPr>
          <p:nvPr userDrawn="1"/>
        </p:nvGrpSpPr>
        <p:grpSpPr bwMode="auto">
          <a:xfrm>
            <a:off x="1028701" y="6542089"/>
            <a:ext cx="11163300" cy="320675"/>
            <a:chOff x="770964" y="6550228"/>
            <a:chExt cx="8373036" cy="321212"/>
          </a:xfrm>
        </p:grpSpPr>
        <p:sp>
          <p:nvSpPr>
            <p:cNvPr id="8" name="Rectangle 7">
              <a:extLst>
                <a:ext uri="{FF2B5EF4-FFF2-40B4-BE49-F238E27FC236}">
                  <a16:creationId xmlns:a16="http://schemas.microsoft.com/office/drawing/2014/main" id="{463822C2-3FB1-4677-8961-0140B6CC68A9}"/>
                </a:ext>
              </a:extLst>
            </p:cNvPr>
            <p:cNvSpPr/>
            <p:nvPr userDrawn="1"/>
          </p:nvSpPr>
          <p:spPr>
            <a:xfrm>
              <a:off x="1098011" y="6551818"/>
              <a:ext cx="8045989" cy="3196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sp>
          <p:nvSpPr>
            <p:cNvPr id="9" name="Right Triangle 8">
              <a:extLst>
                <a:ext uri="{FF2B5EF4-FFF2-40B4-BE49-F238E27FC236}">
                  <a16:creationId xmlns:a16="http://schemas.microsoft.com/office/drawing/2014/main" id="{286E77E6-7AFA-41C3-B79A-287D5199829A}"/>
                </a:ext>
              </a:extLst>
            </p:cNvPr>
            <p:cNvSpPr/>
            <p:nvPr userDrawn="1"/>
          </p:nvSpPr>
          <p:spPr>
            <a:xfrm rot="16200000">
              <a:off x="771502" y="6549690"/>
              <a:ext cx="319621"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grpSp>
      <p:cxnSp>
        <p:nvCxnSpPr>
          <p:cNvPr id="10" name="Straight Connector 9">
            <a:extLst>
              <a:ext uri="{FF2B5EF4-FFF2-40B4-BE49-F238E27FC236}">
                <a16:creationId xmlns:a16="http://schemas.microsoft.com/office/drawing/2014/main" id="{A6BDB071-D2FF-4136-A752-4435B32E092B}"/>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7">
            <a:extLst>
              <a:ext uri="{FF2B5EF4-FFF2-40B4-BE49-F238E27FC236}">
                <a16:creationId xmlns:a16="http://schemas.microsoft.com/office/drawing/2014/main" id="{F1BAD62F-19FE-4061-B733-8DE6C895A946}"/>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870ADFE5-6F92-4F1A-BDDF-43E00772B1CA}"/>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2F32FBD4-D826-4247-A429-D4A127D68BDB}" type="slidenum">
              <a:rPr lang="en-US" altLang="en-US"/>
              <a:pPr>
                <a:defRPr/>
              </a:pPr>
              <a:t>‹#›</a:t>
            </a:fld>
            <a:endParaRPr lang="en-US" altLang="en-US"/>
          </a:p>
        </p:txBody>
      </p:sp>
    </p:spTree>
    <p:extLst>
      <p:ext uri="{BB962C8B-B14F-4D97-AF65-F5344CB8AC3E}">
        <p14:creationId xmlns:p14="http://schemas.microsoft.com/office/powerpoint/2010/main" val="3133724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834C46B2-348C-49D5-81FA-7F84063F8344}"/>
              </a:ext>
            </a:extLst>
          </p:cNvPr>
          <p:cNvGrpSpPr>
            <a:grpSpLocks/>
          </p:cNvGrpSpPr>
          <p:nvPr userDrawn="1"/>
        </p:nvGrpSpPr>
        <p:grpSpPr bwMode="auto">
          <a:xfrm>
            <a:off x="1028701" y="6550026"/>
            <a:ext cx="11163300" cy="320675"/>
            <a:chOff x="770964" y="6550228"/>
            <a:chExt cx="8373036" cy="321212"/>
          </a:xfrm>
        </p:grpSpPr>
        <p:sp>
          <p:nvSpPr>
            <p:cNvPr id="4" name="Rectangle 3">
              <a:extLst>
                <a:ext uri="{FF2B5EF4-FFF2-40B4-BE49-F238E27FC236}">
                  <a16:creationId xmlns:a16="http://schemas.microsoft.com/office/drawing/2014/main" id="{464784E0-08EE-4DC5-A30C-AB0AD6F4A491}"/>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sp>
          <p:nvSpPr>
            <p:cNvPr id="5" name="Right Triangle 4">
              <a:extLst>
                <a:ext uri="{FF2B5EF4-FFF2-40B4-BE49-F238E27FC236}">
                  <a16:creationId xmlns:a16="http://schemas.microsoft.com/office/drawing/2014/main" id="{877B5859-1D7D-4E01-8883-80EDA6470CA9}"/>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grpSp>
      <p:cxnSp>
        <p:nvCxnSpPr>
          <p:cNvPr id="6" name="Straight Connector 5">
            <a:extLst>
              <a:ext uri="{FF2B5EF4-FFF2-40B4-BE49-F238E27FC236}">
                <a16:creationId xmlns:a16="http://schemas.microsoft.com/office/drawing/2014/main" id="{9A2483D4-DD91-48AB-88FF-9100955725A5}"/>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7">
            <a:extLst>
              <a:ext uri="{FF2B5EF4-FFF2-40B4-BE49-F238E27FC236}">
                <a16:creationId xmlns:a16="http://schemas.microsoft.com/office/drawing/2014/main" id="{5D825D5C-9553-43C2-8A51-3771972124E6}"/>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p:txBody>
          <a:bodyPr/>
          <a:lstStyle/>
          <a:p>
            <a:r>
              <a:rPr lang="en-US"/>
              <a:t>Click to edit Master title style</a:t>
            </a:r>
          </a:p>
        </p:txBody>
      </p:sp>
      <p:sp>
        <p:nvSpPr>
          <p:cNvPr id="8" name="Slide Number Placeholder 5">
            <a:extLst>
              <a:ext uri="{FF2B5EF4-FFF2-40B4-BE49-F238E27FC236}">
                <a16:creationId xmlns:a16="http://schemas.microsoft.com/office/drawing/2014/main" id="{4151216A-7678-4FBA-9725-C8C21D91405D}"/>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994CF04C-396F-4BEA-BCD0-08C125A4C1C1}" type="slidenum">
              <a:rPr lang="en-US" altLang="en-US"/>
              <a:pPr>
                <a:defRPr/>
              </a:pPr>
              <a:t>‹#›</a:t>
            </a:fld>
            <a:endParaRPr lang="en-US" altLang="en-US"/>
          </a:p>
        </p:txBody>
      </p:sp>
    </p:spTree>
    <p:extLst>
      <p:ext uri="{BB962C8B-B14F-4D97-AF65-F5344CB8AC3E}">
        <p14:creationId xmlns:p14="http://schemas.microsoft.com/office/powerpoint/2010/main" val="3001117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459868"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F88EE718-5ECF-47CF-8294-322380B4F605}" type="datetimeFigureOut">
              <a:rPr lang="en-US" smtClean="0">
                <a:solidFill>
                  <a:srgbClr val="4E5B6F"/>
                </a:solidFill>
              </a:rPr>
              <a:pPr/>
              <a:t>9/19/2018</a:t>
            </a:fld>
            <a:endParaRPr lang="en-US">
              <a:solidFill>
                <a:srgbClr val="4E5B6F"/>
              </a:solidFill>
            </a:endParaRPr>
          </a:p>
        </p:txBody>
      </p:sp>
      <p:sp>
        <p:nvSpPr>
          <p:cNvPr id="10" name="Slide Number Placeholder 9"/>
          <p:cNvSpPr>
            <a:spLocks noGrp="1"/>
          </p:cNvSpPr>
          <p:nvPr>
            <p:ph type="sldNum" sz="quarter" idx="16"/>
          </p:nvPr>
        </p:nvSpPr>
        <p:spPr/>
        <p:txBody>
          <a:bodyPr rtlCol="0"/>
          <a:lstStyle/>
          <a:p>
            <a:fld id="{41CEB8D2-81AA-44ED-A9B7-D85E24D6B680}"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solidFill>
                <a:srgbClr val="4E5B6F"/>
              </a:solidFill>
            </a:endParaRPr>
          </a:p>
        </p:txBody>
      </p:sp>
    </p:spTree>
    <p:extLst>
      <p:ext uri="{BB962C8B-B14F-4D97-AF65-F5344CB8AC3E}">
        <p14:creationId xmlns:p14="http://schemas.microsoft.com/office/powerpoint/2010/main" val="28152781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764D440F-461B-44C8-BDEB-3887A25F3E1B}"/>
              </a:ext>
            </a:extLst>
          </p:cNvPr>
          <p:cNvGrpSpPr>
            <a:grpSpLocks/>
          </p:cNvGrpSpPr>
          <p:nvPr userDrawn="1"/>
        </p:nvGrpSpPr>
        <p:grpSpPr bwMode="auto">
          <a:xfrm>
            <a:off x="1028701" y="6550026"/>
            <a:ext cx="11163300" cy="320675"/>
            <a:chOff x="770964" y="6550228"/>
            <a:chExt cx="8373036" cy="321212"/>
          </a:xfrm>
        </p:grpSpPr>
        <p:sp>
          <p:nvSpPr>
            <p:cNvPr id="3" name="Rectangle 2">
              <a:extLst>
                <a:ext uri="{FF2B5EF4-FFF2-40B4-BE49-F238E27FC236}">
                  <a16:creationId xmlns:a16="http://schemas.microsoft.com/office/drawing/2014/main" id="{54D926B6-04FE-4FBB-9E08-E3942B5E1DAC}"/>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sp>
          <p:nvSpPr>
            <p:cNvPr id="4" name="Right Triangle 3">
              <a:extLst>
                <a:ext uri="{FF2B5EF4-FFF2-40B4-BE49-F238E27FC236}">
                  <a16:creationId xmlns:a16="http://schemas.microsoft.com/office/drawing/2014/main" id="{F155825F-221E-438A-95EB-EE7D8455F6C8}"/>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grpSp>
      <p:sp>
        <p:nvSpPr>
          <p:cNvPr id="5" name="TextBox 7">
            <a:extLst>
              <a:ext uri="{FF2B5EF4-FFF2-40B4-BE49-F238E27FC236}">
                <a16:creationId xmlns:a16="http://schemas.microsoft.com/office/drawing/2014/main" id="{F8066AB1-7083-4D7C-81E4-082A0631C00B}"/>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6" name="Slide Number Placeholder 5">
            <a:extLst>
              <a:ext uri="{FF2B5EF4-FFF2-40B4-BE49-F238E27FC236}">
                <a16:creationId xmlns:a16="http://schemas.microsoft.com/office/drawing/2014/main" id="{3BCF49D6-2254-4C19-B6EB-EB6EB573E0BF}"/>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52F86B00-BA23-4CA2-8E6E-C9C734D4C16B}" type="slidenum">
              <a:rPr lang="en-US" altLang="en-US"/>
              <a:pPr>
                <a:defRPr/>
              </a:pPr>
              <a:t>‹#›</a:t>
            </a:fld>
            <a:endParaRPr lang="en-US" altLang="en-US"/>
          </a:p>
        </p:txBody>
      </p:sp>
    </p:spTree>
    <p:extLst>
      <p:ext uri="{BB962C8B-B14F-4D97-AF65-F5344CB8AC3E}">
        <p14:creationId xmlns:p14="http://schemas.microsoft.com/office/powerpoint/2010/main" val="40877158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03C74EF-3A95-4D18-A415-76F41F6C7CBE}"/>
              </a:ext>
            </a:extLst>
          </p:cNvPr>
          <p:cNvGrpSpPr>
            <a:grpSpLocks/>
          </p:cNvGrpSpPr>
          <p:nvPr userDrawn="1"/>
        </p:nvGrpSpPr>
        <p:grpSpPr bwMode="auto">
          <a:xfrm>
            <a:off x="1028701" y="6550026"/>
            <a:ext cx="11163300" cy="320675"/>
            <a:chOff x="770964" y="6550228"/>
            <a:chExt cx="8373036" cy="321212"/>
          </a:xfrm>
        </p:grpSpPr>
        <p:sp>
          <p:nvSpPr>
            <p:cNvPr id="6" name="Rectangle 5">
              <a:extLst>
                <a:ext uri="{FF2B5EF4-FFF2-40B4-BE49-F238E27FC236}">
                  <a16:creationId xmlns:a16="http://schemas.microsoft.com/office/drawing/2014/main" id="{18A8E89D-0AF7-4C69-917F-DCC3ACC34AE1}"/>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sp>
          <p:nvSpPr>
            <p:cNvPr id="7" name="Right Triangle 6">
              <a:extLst>
                <a:ext uri="{FF2B5EF4-FFF2-40B4-BE49-F238E27FC236}">
                  <a16:creationId xmlns:a16="http://schemas.microsoft.com/office/drawing/2014/main" id="{48510B27-B044-4F58-9E05-C7B9DC6B2DA9}"/>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grpSp>
      <p:sp>
        <p:nvSpPr>
          <p:cNvPr id="8" name="TextBox 7">
            <a:extLst>
              <a:ext uri="{FF2B5EF4-FFF2-40B4-BE49-F238E27FC236}">
                <a16:creationId xmlns:a16="http://schemas.microsoft.com/office/drawing/2014/main" id="{F9AB866B-2964-4CFF-9C50-C360249F9CCE}"/>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a:extLst>
              <a:ext uri="{FF2B5EF4-FFF2-40B4-BE49-F238E27FC236}">
                <a16:creationId xmlns:a16="http://schemas.microsoft.com/office/drawing/2014/main" id="{E5CF179F-7FB2-464C-9358-6C4BB88AAC64}"/>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C574642D-A1AD-432E-A509-2C00956D2E82}" type="slidenum">
              <a:rPr lang="en-US" altLang="en-US"/>
              <a:pPr>
                <a:defRPr/>
              </a:pPr>
              <a:t>‹#›</a:t>
            </a:fld>
            <a:endParaRPr lang="en-US" altLang="en-US"/>
          </a:p>
        </p:txBody>
      </p:sp>
    </p:spTree>
    <p:extLst>
      <p:ext uri="{BB962C8B-B14F-4D97-AF65-F5344CB8AC3E}">
        <p14:creationId xmlns:p14="http://schemas.microsoft.com/office/powerpoint/2010/main" val="307294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B18C1A8-50CA-4DEF-B9CF-A47E7C32596F}"/>
              </a:ext>
            </a:extLst>
          </p:cNvPr>
          <p:cNvGrpSpPr>
            <a:grpSpLocks/>
          </p:cNvGrpSpPr>
          <p:nvPr userDrawn="1"/>
        </p:nvGrpSpPr>
        <p:grpSpPr bwMode="auto">
          <a:xfrm>
            <a:off x="1028701" y="6550026"/>
            <a:ext cx="11163300" cy="320675"/>
            <a:chOff x="770964" y="6550228"/>
            <a:chExt cx="8373036" cy="321212"/>
          </a:xfrm>
        </p:grpSpPr>
        <p:sp>
          <p:nvSpPr>
            <p:cNvPr id="6" name="Rectangle 5">
              <a:extLst>
                <a:ext uri="{FF2B5EF4-FFF2-40B4-BE49-F238E27FC236}">
                  <a16:creationId xmlns:a16="http://schemas.microsoft.com/office/drawing/2014/main" id="{ADE3FC20-317D-4B34-9A52-CC09F68D650E}"/>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sp>
          <p:nvSpPr>
            <p:cNvPr id="7" name="Right Triangle 6">
              <a:extLst>
                <a:ext uri="{FF2B5EF4-FFF2-40B4-BE49-F238E27FC236}">
                  <a16:creationId xmlns:a16="http://schemas.microsoft.com/office/drawing/2014/main" id="{220BB27E-0ABF-48CA-A29A-B0F0D8FE5E32}"/>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grpSp>
      <p:sp>
        <p:nvSpPr>
          <p:cNvPr id="8" name="TextBox 7">
            <a:extLst>
              <a:ext uri="{FF2B5EF4-FFF2-40B4-BE49-F238E27FC236}">
                <a16:creationId xmlns:a16="http://schemas.microsoft.com/office/drawing/2014/main" id="{B66CB052-7F03-4CBA-890B-2911459DEAFD}"/>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a:extLst>
              <a:ext uri="{FF2B5EF4-FFF2-40B4-BE49-F238E27FC236}">
                <a16:creationId xmlns:a16="http://schemas.microsoft.com/office/drawing/2014/main" id="{6C374793-EB89-4F07-BFBF-0353372739A2}"/>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C9EC6187-52E1-4F20-BE54-CD2C0EE4FFA8}" type="slidenum">
              <a:rPr lang="en-US" altLang="en-US"/>
              <a:pPr>
                <a:defRPr/>
              </a:pPr>
              <a:t>‹#›</a:t>
            </a:fld>
            <a:endParaRPr lang="en-US" altLang="en-US"/>
          </a:p>
        </p:txBody>
      </p:sp>
    </p:spTree>
    <p:extLst>
      <p:ext uri="{BB962C8B-B14F-4D97-AF65-F5344CB8AC3E}">
        <p14:creationId xmlns:p14="http://schemas.microsoft.com/office/powerpoint/2010/main" val="11419925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D7A391F3-9C3F-4050-879C-C4B98392987C}"/>
              </a:ext>
            </a:extLst>
          </p:cNvPr>
          <p:cNvGrpSpPr>
            <a:grpSpLocks/>
          </p:cNvGrpSpPr>
          <p:nvPr userDrawn="1"/>
        </p:nvGrpSpPr>
        <p:grpSpPr bwMode="auto">
          <a:xfrm>
            <a:off x="1028701" y="6550026"/>
            <a:ext cx="11163300" cy="320675"/>
            <a:chOff x="770964" y="6550228"/>
            <a:chExt cx="8373036" cy="321212"/>
          </a:xfrm>
        </p:grpSpPr>
        <p:sp>
          <p:nvSpPr>
            <p:cNvPr id="5" name="Rectangle 4">
              <a:extLst>
                <a:ext uri="{FF2B5EF4-FFF2-40B4-BE49-F238E27FC236}">
                  <a16:creationId xmlns:a16="http://schemas.microsoft.com/office/drawing/2014/main" id="{92A7EE37-3493-4DD7-BC89-347909ED30CE}"/>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sp>
          <p:nvSpPr>
            <p:cNvPr id="6" name="Right Triangle 5">
              <a:extLst>
                <a:ext uri="{FF2B5EF4-FFF2-40B4-BE49-F238E27FC236}">
                  <a16:creationId xmlns:a16="http://schemas.microsoft.com/office/drawing/2014/main" id="{4215B534-1EE5-4CC1-9B01-3908F9072744}"/>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grpSp>
      <p:cxnSp>
        <p:nvCxnSpPr>
          <p:cNvPr id="7" name="Straight Connector 6">
            <a:extLst>
              <a:ext uri="{FF2B5EF4-FFF2-40B4-BE49-F238E27FC236}">
                <a16:creationId xmlns:a16="http://schemas.microsoft.com/office/drawing/2014/main" id="{C2AE8B0D-0381-4EE0-A3FE-D4674B59D12C}"/>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2651413-38D1-48D0-9DFF-306A635CA681}"/>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FB13C532-F6DE-4BFD-B4AB-D745515AE848}"/>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410BEDD1-4814-4D56-BF39-3C6F582AF07A}" type="slidenum">
              <a:rPr lang="en-US" altLang="en-US"/>
              <a:pPr>
                <a:defRPr/>
              </a:pPr>
              <a:t>‹#›</a:t>
            </a:fld>
            <a:endParaRPr lang="en-US" altLang="en-US"/>
          </a:p>
        </p:txBody>
      </p:sp>
    </p:spTree>
    <p:extLst>
      <p:ext uri="{BB962C8B-B14F-4D97-AF65-F5344CB8AC3E}">
        <p14:creationId xmlns:p14="http://schemas.microsoft.com/office/powerpoint/2010/main" val="33917148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734746E3-2C98-44E1-8C91-33AFECAAE8DB}"/>
              </a:ext>
            </a:extLst>
          </p:cNvPr>
          <p:cNvGrpSpPr>
            <a:grpSpLocks/>
          </p:cNvGrpSpPr>
          <p:nvPr userDrawn="1"/>
        </p:nvGrpSpPr>
        <p:grpSpPr bwMode="auto">
          <a:xfrm>
            <a:off x="1028701" y="6550026"/>
            <a:ext cx="11163300" cy="320675"/>
            <a:chOff x="770964" y="6550228"/>
            <a:chExt cx="8373036" cy="321212"/>
          </a:xfrm>
        </p:grpSpPr>
        <p:sp>
          <p:nvSpPr>
            <p:cNvPr id="5" name="Rectangle 4">
              <a:extLst>
                <a:ext uri="{FF2B5EF4-FFF2-40B4-BE49-F238E27FC236}">
                  <a16:creationId xmlns:a16="http://schemas.microsoft.com/office/drawing/2014/main" id="{49571A69-0C44-4D80-8B1A-9EC62F2C516E}"/>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sp>
          <p:nvSpPr>
            <p:cNvPr id="6" name="Right Triangle 5">
              <a:extLst>
                <a:ext uri="{FF2B5EF4-FFF2-40B4-BE49-F238E27FC236}">
                  <a16:creationId xmlns:a16="http://schemas.microsoft.com/office/drawing/2014/main" id="{D5044CE1-994D-4EB8-B9DE-42062BD10C08}"/>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grpSp>
      <p:sp>
        <p:nvSpPr>
          <p:cNvPr id="7" name="TextBox 7">
            <a:extLst>
              <a:ext uri="{FF2B5EF4-FFF2-40B4-BE49-F238E27FC236}">
                <a16:creationId xmlns:a16="http://schemas.microsoft.com/office/drawing/2014/main" id="{8EEEA935-6417-421B-826C-C3A9AFA6716E}"/>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F1365A14-BED8-4A1B-BF14-799216948B57}"/>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A3669B5F-5DFF-4456-9DB1-6CE1333FAB18}" type="slidenum">
              <a:rPr lang="en-US" altLang="en-US"/>
              <a:pPr>
                <a:defRPr/>
              </a:pPr>
              <a:t>‹#›</a:t>
            </a:fld>
            <a:endParaRPr lang="en-US" altLang="en-US"/>
          </a:p>
        </p:txBody>
      </p:sp>
    </p:spTree>
    <p:extLst>
      <p:ext uri="{BB962C8B-B14F-4D97-AF65-F5344CB8AC3E}">
        <p14:creationId xmlns:p14="http://schemas.microsoft.com/office/powerpoint/2010/main" val="34170722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ecHead" type="secHead">
  <p:cSld name="secHead">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963083" y="4406901"/>
            <a:ext cx="10363200" cy="1362075"/>
          </a:xfrm>
          <a:prstGeom prst="rect">
            <a:avLst/>
          </a:prstGeom>
          <a:noFill/>
          <a:ln>
            <a:noFill/>
          </a:ln>
        </p:spPr>
        <p:txBody>
          <a:bodyPr lIns="91425" tIns="91425" rIns="91425" bIns="91425" anchor="t"/>
          <a:lstStyle>
            <a:lvl1pPr algn="l" rtl="0">
              <a:defRPr sz="4000" b="1" cap="small"/>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28" name="Shape 28"/>
          <p:cNvSpPr txBox="1">
            <a:spLocks noGrp="1"/>
          </p:cNvSpPr>
          <p:nvPr>
            <p:ph type="body" idx="1"/>
          </p:nvPr>
        </p:nvSpPr>
        <p:spPr>
          <a:xfrm>
            <a:off x="963083" y="2906713"/>
            <a:ext cx="10363200" cy="1500187"/>
          </a:xfrm>
          <a:prstGeom prst="rect">
            <a:avLst/>
          </a:prstGeom>
          <a:noFill/>
          <a:ln>
            <a:noFill/>
          </a:ln>
        </p:spPr>
        <p:txBody>
          <a:bodyPr lIns="91425" tIns="91425" rIns="91425" bIns="91425" anchor="b"/>
          <a:lstStyle>
            <a:lvl1pPr marL="0" indent="0" rtl="0">
              <a:buClr>
                <a:srgbClr val="888888"/>
              </a:buClr>
              <a:buNone/>
              <a:defRPr sz="2000">
                <a:solidFill>
                  <a:srgbClr val="888888"/>
                </a:solidFill>
              </a:defRPr>
            </a:lvl1pPr>
            <a:lvl2pPr marL="457200" indent="0" rtl="0">
              <a:buClr>
                <a:srgbClr val="888888"/>
              </a:buClr>
              <a:buNone/>
              <a:defRPr sz="1800">
                <a:solidFill>
                  <a:srgbClr val="888888"/>
                </a:solidFill>
              </a:defRPr>
            </a:lvl2pPr>
            <a:lvl3pPr marL="914400" indent="0" rtl="0">
              <a:buClr>
                <a:srgbClr val="888888"/>
              </a:buClr>
              <a:buNone/>
              <a:defRPr sz="1600">
                <a:solidFill>
                  <a:srgbClr val="888888"/>
                </a:solidFill>
              </a:defRPr>
            </a:lvl3pPr>
            <a:lvl4pPr marL="1371600" indent="0" rtl="0">
              <a:buClr>
                <a:srgbClr val="888888"/>
              </a:buClr>
              <a:buNone/>
              <a:defRPr sz="1400">
                <a:solidFill>
                  <a:srgbClr val="888888"/>
                </a:solidFill>
              </a:defRPr>
            </a:lvl4pPr>
            <a:lvl5pPr marL="1828800" indent="0" rtl="0">
              <a:buClr>
                <a:srgbClr val="888888"/>
              </a:buClr>
              <a:buNone/>
              <a:defRPr sz="1400">
                <a:solidFill>
                  <a:srgbClr val="888888"/>
                </a:solidFill>
              </a:defRPr>
            </a:lvl5pPr>
            <a:lvl6pPr marL="2286000" indent="0" rtl="0">
              <a:buClr>
                <a:srgbClr val="888888"/>
              </a:buClr>
              <a:buNone/>
              <a:defRPr sz="1400">
                <a:solidFill>
                  <a:srgbClr val="888888"/>
                </a:solidFill>
              </a:defRPr>
            </a:lvl6pPr>
            <a:lvl7pPr marL="2743200" indent="0" rtl="0">
              <a:buClr>
                <a:srgbClr val="888888"/>
              </a:buClr>
              <a:buNone/>
              <a:defRPr sz="1400">
                <a:solidFill>
                  <a:srgbClr val="888888"/>
                </a:solidFill>
              </a:defRPr>
            </a:lvl7pPr>
            <a:lvl8pPr marL="3200400" indent="0" rtl="0">
              <a:buClr>
                <a:srgbClr val="888888"/>
              </a:buClr>
              <a:buNone/>
              <a:defRPr sz="1400">
                <a:solidFill>
                  <a:srgbClr val="888888"/>
                </a:solidFill>
              </a:defRPr>
            </a:lvl8pPr>
            <a:lvl9pPr marL="3657600" indent="0" rtl="0">
              <a:buClr>
                <a:srgbClr val="888888"/>
              </a:buClr>
              <a:buNone/>
              <a:defRPr sz="1400">
                <a:solidFill>
                  <a:srgbClr val="888888"/>
                </a:solidFill>
              </a:defRPr>
            </a:lvl9pPr>
          </a:lstStyle>
          <a:p>
            <a:endParaRPr/>
          </a:p>
        </p:txBody>
      </p:sp>
      <p:sp>
        <p:nvSpPr>
          <p:cNvPr id="4" name="Shape 29">
            <a:extLst>
              <a:ext uri="{FF2B5EF4-FFF2-40B4-BE49-F238E27FC236}">
                <a16:creationId xmlns:a16="http://schemas.microsoft.com/office/drawing/2014/main" id="{F3D561F5-C9D1-4D22-8164-5553A47CD49F}"/>
              </a:ext>
            </a:extLst>
          </p:cNvPr>
          <p:cNvSpPr txBox="1">
            <a:spLocks noGrp="1"/>
          </p:cNvSpPr>
          <p:nvPr>
            <p:ph type="dt" idx="10"/>
          </p:nvPr>
        </p:nvSpPr>
        <p:spPr bwMode="auto">
          <a:xfrm>
            <a:off x="609600" y="6356351"/>
            <a:ext cx="28448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eaLnBrk="1" hangingPunct="1">
              <a:defRPr sz="1200">
                <a:solidFill>
                  <a:srgbClr val="888888"/>
                </a:solidFill>
                <a:latin typeface="Arial" charset="0"/>
                <a:ea typeface="+mn-ea"/>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defRPr/>
            </a:pPr>
            <a:endParaRPr lang="en-US"/>
          </a:p>
        </p:txBody>
      </p:sp>
      <p:sp>
        <p:nvSpPr>
          <p:cNvPr id="5" name="Shape 30">
            <a:extLst>
              <a:ext uri="{FF2B5EF4-FFF2-40B4-BE49-F238E27FC236}">
                <a16:creationId xmlns:a16="http://schemas.microsoft.com/office/drawing/2014/main" id="{279C7D3D-F63D-4197-AF51-4C5157B2394D}"/>
              </a:ext>
            </a:extLst>
          </p:cNvPr>
          <p:cNvSpPr txBox="1">
            <a:spLocks noGrp="1"/>
          </p:cNvSpPr>
          <p:nvPr>
            <p:ph type="ftr" idx="11"/>
          </p:nvPr>
        </p:nvSpPr>
        <p:spPr bwMode="auto">
          <a:xfrm>
            <a:off x="4165600" y="6356351"/>
            <a:ext cx="38608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algn="ctr" eaLnBrk="1" hangingPunct="1">
              <a:defRPr sz="1200">
                <a:solidFill>
                  <a:srgbClr val="888888"/>
                </a:solidFill>
                <a:latin typeface="Arial" charset="0"/>
                <a:ea typeface="+mn-ea"/>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defRPr/>
            </a:pPr>
            <a:endParaRPr lang="en-US"/>
          </a:p>
        </p:txBody>
      </p:sp>
      <p:sp>
        <p:nvSpPr>
          <p:cNvPr id="6" name="Shape 31">
            <a:extLst>
              <a:ext uri="{FF2B5EF4-FFF2-40B4-BE49-F238E27FC236}">
                <a16:creationId xmlns:a16="http://schemas.microsoft.com/office/drawing/2014/main" id="{A49CD20B-093D-4CB2-9356-BC696EB1E903}"/>
              </a:ext>
            </a:extLst>
          </p:cNvPr>
          <p:cNvSpPr txBox="1">
            <a:spLocks noGrp="1"/>
          </p:cNvSpPr>
          <p:nvPr>
            <p:ph type="sldNum" idx="12"/>
          </p:nvPr>
        </p:nvSpPr>
        <p:spPr bwMode="auto">
          <a:xfrm>
            <a:off x="8737600" y="6356351"/>
            <a:ext cx="2844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rtlCol="0"/>
          <a:lstStyle>
            <a:lvl1pPr eaLnBrk="1" fontAlgn="base" hangingPunct="1">
              <a:spcBef>
                <a:spcPct val="0"/>
              </a:spcBef>
              <a:spcAft>
                <a:spcPct val="0"/>
              </a:spcAft>
              <a:defRPr sz="1200">
                <a:solidFill>
                  <a:srgbClr val="888888"/>
                </a:solidFill>
                <a:latin typeface="Arial" charset="0"/>
                <a:ea typeface="+mn-ea"/>
                <a:cs typeface="Arial" charset="0"/>
                <a:sym typeface="Arial" charset="0"/>
                <a:rtl val="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defRPr/>
            </a:pPr>
            <a:endParaRPr lang="en-US"/>
          </a:p>
        </p:txBody>
      </p:sp>
    </p:spTree>
    <p:extLst>
      <p:ext uri="{BB962C8B-B14F-4D97-AF65-F5344CB8AC3E}">
        <p14:creationId xmlns:p14="http://schemas.microsoft.com/office/powerpoint/2010/main" val="25783499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8FF50B-ABB3-4A4A-8839-AE47431C147D}"/>
              </a:ext>
            </a:extLst>
          </p:cNvPr>
          <p:cNvSpPr>
            <a:spLocks noChangeArrowheads="1"/>
          </p:cNvSpPr>
          <p:nvPr userDrawn="1"/>
        </p:nvSpPr>
        <p:spPr bwMode="auto">
          <a:xfrm>
            <a:off x="0" y="4032250"/>
            <a:ext cx="12192000" cy="158750"/>
          </a:xfrm>
          <a:prstGeom prst="rect">
            <a:avLst/>
          </a:prstGeom>
          <a:solidFill>
            <a:srgbClr val="376092"/>
          </a:solidFill>
          <a:ln w="9525">
            <a:solidFill>
              <a:srgbClr val="376092"/>
            </a:solidFill>
            <a:miter lim="800000"/>
            <a:headEnd/>
            <a:tailEnd/>
          </a:ln>
          <a:effectLst>
            <a:outerShdw blurRad="40000" dist="23000" dir="5400000" rotWithShape="0">
              <a:srgbClr val="808080">
                <a:alpha val="34998"/>
              </a:srgbClr>
            </a:outerShdw>
          </a:effectLst>
        </p:spPr>
        <p:txBody>
          <a:bodyPr anchor="ctr"/>
          <a:lstStyle/>
          <a:p>
            <a:pPr algn="ctr" eaLnBrk="1" fontAlgn="auto" hangingPunct="1">
              <a:spcBef>
                <a:spcPts val="0"/>
              </a:spcBef>
              <a:spcAft>
                <a:spcPts val="0"/>
              </a:spcAft>
              <a:defRPr/>
            </a:pPr>
            <a:endParaRPr lang="en-US" sz="1400" kern="0" dirty="0">
              <a:solidFill>
                <a:srgbClr val="4F81BD"/>
              </a:solidFill>
              <a:latin typeface="+mn-lt"/>
              <a:ea typeface="+mn-ea"/>
              <a:sym typeface="Arial"/>
              <a:rtl val="0"/>
            </a:endParaRPr>
          </a:p>
        </p:txBody>
      </p:sp>
      <p:sp>
        <p:nvSpPr>
          <p:cNvPr id="2" name="Title 1"/>
          <p:cNvSpPr>
            <a:spLocks noGrp="1"/>
          </p:cNvSpPr>
          <p:nvPr>
            <p:ph type="ctrTitle"/>
          </p:nvPr>
        </p:nvSpPr>
        <p:spPr>
          <a:xfrm>
            <a:off x="914400" y="2164976"/>
            <a:ext cx="10261600" cy="1797424"/>
          </a:xfrm>
        </p:spPr>
        <p:txBody>
          <a:bodyPr anchor="b">
            <a:normAutofit/>
          </a:bodyPr>
          <a:lstStyle>
            <a:lvl1pPr algn="l">
              <a:defRPr sz="4000" b="1" baseline="0">
                <a:solidFill>
                  <a:schemeClr val="tx2">
                    <a:lumMod val="75000"/>
                  </a:schemeClr>
                </a:solidFill>
                <a:latin typeface="Century Gothic" pitchFamily="34" charset="0"/>
              </a:defRPr>
            </a:lvl1pPr>
          </a:lstStyle>
          <a:p>
            <a:r>
              <a:rPr lang="en-US" dirty="0"/>
              <a:t>Click to edit Master title style</a:t>
            </a:r>
          </a:p>
        </p:txBody>
      </p:sp>
      <p:sp>
        <p:nvSpPr>
          <p:cNvPr id="3" name="Subtitle 2"/>
          <p:cNvSpPr>
            <a:spLocks noGrp="1"/>
          </p:cNvSpPr>
          <p:nvPr>
            <p:ph type="subTitle" idx="1"/>
          </p:nvPr>
        </p:nvSpPr>
        <p:spPr>
          <a:xfrm>
            <a:off x="914400" y="4271682"/>
            <a:ext cx="8534400" cy="1344706"/>
          </a:xfrm>
        </p:spPr>
        <p:txBody>
          <a:bodyPr>
            <a:normAutofit/>
          </a:bodyPr>
          <a:lstStyle>
            <a:lvl1pPr marL="0" indent="0" algn="l">
              <a:buNone/>
              <a:defRPr sz="2800" baseline="0">
                <a:solidFill>
                  <a:schemeClr val="tx1">
                    <a:lumMod val="50000"/>
                    <a:lumOff val="50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2371361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FD37C8-C00D-4C47-9BCA-742E4B8E72E8}"/>
              </a:ext>
            </a:extLst>
          </p:cNvPr>
          <p:cNvSpPr/>
          <p:nvPr userDrawn="1"/>
        </p:nvSpPr>
        <p:spPr>
          <a:xfrm>
            <a:off x="0" y="4032250"/>
            <a:ext cx="12192000" cy="158750"/>
          </a:xfrm>
          <a:prstGeom prst="rect">
            <a:avLst/>
          </a:prstGeom>
          <a:solidFill>
            <a:schemeClr val="accent1">
              <a:lumMod val="75000"/>
            </a:schemeClr>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srgbClr val="4F81BD"/>
              </a:solidFill>
              <a:sym typeface="Arial"/>
              <a:rtl val="0"/>
            </a:endParaRPr>
          </a:p>
        </p:txBody>
      </p:sp>
      <p:sp>
        <p:nvSpPr>
          <p:cNvPr id="2" name="Title 1"/>
          <p:cNvSpPr>
            <a:spLocks noGrp="1"/>
          </p:cNvSpPr>
          <p:nvPr>
            <p:ph type="ctrTitle"/>
          </p:nvPr>
        </p:nvSpPr>
        <p:spPr>
          <a:xfrm>
            <a:off x="914400" y="2164976"/>
            <a:ext cx="10261600" cy="1797424"/>
          </a:xfrm>
        </p:spPr>
        <p:txBody>
          <a:bodyPr anchor="b">
            <a:normAutofit/>
          </a:bodyPr>
          <a:lstStyle>
            <a:lvl1pPr algn="l">
              <a:defRPr sz="4000" b="1" baseline="0">
                <a:solidFill>
                  <a:schemeClr val="tx2">
                    <a:lumMod val="75000"/>
                  </a:schemeClr>
                </a:solidFill>
                <a:latin typeface="Century Gothic" pitchFamily="34" charset="0"/>
              </a:defRPr>
            </a:lvl1pPr>
          </a:lstStyle>
          <a:p>
            <a:r>
              <a:rPr lang="en-US" dirty="0"/>
              <a:t>Click to edit Master title style</a:t>
            </a:r>
          </a:p>
        </p:txBody>
      </p:sp>
      <p:sp>
        <p:nvSpPr>
          <p:cNvPr id="3" name="Subtitle 2"/>
          <p:cNvSpPr>
            <a:spLocks noGrp="1"/>
          </p:cNvSpPr>
          <p:nvPr>
            <p:ph type="subTitle" idx="1"/>
          </p:nvPr>
        </p:nvSpPr>
        <p:spPr>
          <a:xfrm>
            <a:off x="914400" y="4271682"/>
            <a:ext cx="8534400" cy="1344706"/>
          </a:xfrm>
        </p:spPr>
        <p:txBody>
          <a:bodyPr>
            <a:normAutofit/>
          </a:bodyPr>
          <a:lstStyle>
            <a:lvl1pPr marL="0" indent="0" algn="l">
              <a:buNone/>
              <a:defRPr sz="2800" baseline="0">
                <a:solidFill>
                  <a:schemeClr val="tx1">
                    <a:lumMod val="50000"/>
                    <a:lumOff val="50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211342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B1BB09D6-2FD6-45AC-AA25-3FFDB6CB6A16}"/>
              </a:ext>
            </a:extLst>
          </p:cNvPr>
          <p:cNvGrpSpPr>
            <a:grpSpLocks/>
          </p:cNvGrpSpPr>
          <p:nvPr userDrawn="1"/>
        </p:nvGrpSpPr>
        <p:grpSpPr bwMode="auto">
          <a:xfrm>
            <a:off x="1028701" y="6550026"/>
            <a:ext cx="11163300" cy="320675"/>
            <a:chOff x="770964" y="6550228"/>
            <a:chExt cx="8373036" cy="320040"/>
          </a:xfrm>
        </p:grpSpPr>
        <p:sp>
          <p:nvSpPr>
            <p:cNvPr id="5" name="Rectangle 4">
              <a:extLst>
                <a:ext uri="{FF2B5EF4-FFF2-40B4-BE49-F238E27FC236}">
                  <a16:creationId xmlns:a16="http://schemas.microsoft.com/office/drawing/2014/main" id="{D1DF985A-B1D4-4D83-B931-ADDE3A57010B}"/>
                </a:ext>
              </a:extLst>
            </p:cNvPr>
            <p:cNvSpPr/>
            <p:nvPr userDrawn="1"/>
          </p:nvSpPr>
          <p:spPr>
            <a:xfrm>
              <a:off x="1098011" y="6550228"/>
              <a:ext cx="8045989" cy="3200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6" name="Right Triangle 5">
              <a:extLst>
                <a:ext uri="{FF2B5EF4-FFF2-40B4-BE49-F238E27FC236}">
                  <a16:creationId xmlns:a16="http://schemas.microsoft.com/office/drawing/2014/main" id="{A81A11C9-7A6E-4DB6-AE6A-F709D3B2060E}"/>
                </a:ext>
              </a:extLst>
            </p:cNvPr>
            <p:cNvSpPr/>
            <p:nvPr userDrawn="1"/>
          </p:nvSpPr>
          <p:spPr>
            <a:xfrm rot="16200000">
              <a:off x="771292" y="6549900"/>
              <a:ext cx="320040"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cxnSp>
        <p:nvCxnSpPr>
          <p:cNvPr id="7" name="Straight Connector 6">
            <a:extLst>
              <a:ext uri="{FF2B5EF4-FFF2-40B4-BE49-F238E27FC236}">
                <a16:creationId xmlns:a16="http://schemas.microsoft.com/office/drawing/2014/main" id="{A9B1017B-0A20-4763-AD11-3B71FD5BCDFC}"/>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B19B9AA-07C8-4A90-B22A-6B01D842A67F}"/>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sym typeface="Arial" charset="0"/>
              </a:rPr>
              <a:t>      </a:t>
            </a:r>
            <a:r>
              <a:rPr lang="en-US" sz="2600" dirty="0">
                <a:solidFill>
                  <a:schemeClr val="bg1"/>
                </a:solidFill>
                <a:latin typeface="+mn-lt"/>
                <a:cs typeface="+mn-cs"/>
                <a:sym typeface="Arial" charset="0"/>
              </a:rPr>
              <a:t>achievethecore.org</a:t>
            </a:r>
            <a:endParaRPr lang="en-US" sz="2800" dirty="0">
              <a:solidFill>
                <a:schemeClr val="bg1"/>
              </a:solidFill>
              <a:latin typeface="+mn-lt"/>
              <a:cs typeface="+mn-cs"/>
              <a:sym typeface="Arial" charset="0"/>
            </a:endParaRPr>
          </a:p>
        </p:txBody>
      </p:sp>
      <p:sp>
        <p:nvSpPr>
          <p:cNvPr id="2" name="Title 1"/>
          <p:cNvSpPr>
            <a:spLocks noGrp="1"/>
          </p:cNvSpPr>
          <p:nvPr>
            <p:ph type="title"/>
          </p:nvPr>
        </p:nvSpPr>
        <p:spPr>
          <a:xfrm>
            <a:off x="609600" y="198438"/>
            <a:ext cx="10972800" cy="868362"/>
          </a:xfrm>
        </p:spPr>
        <p:txBody>
          <a:bodyPr/>
          <a:lstStyle>
            <a:lvl1pPr>
              <a:defRPr>
                <a:solidFill>
                  <a:schemeClr val="tx2">
                    <a:lumMod val="75000"/>
                  </a:schemeClr>
                </a:solidFill>
              </a:defRPr>
            </a:lvl1pPr>
          </a:lstStyle>
          <a:p>
            <a:r>
              <a:rPr lang="en-US" dirty="0"/>
              <a:t>Click to edit Master title style</a:t>
            </a:r>
          </a:p>
        </p:txBody>
      </p:sp>
      <p:sp>
        <p:nvSpPr>
          <p:cNvPr id="3" name="Content Placeholder 2"/>
          <p:cNvSpPr>
            <a:spLocks noGrp="1"/>
          </p:cNvSpPr>
          <p:nvPr>
            <p:ph idx="1"/>
          </p:nvPr>
        </p:nvSpPr>
        <p:spPr>
          <a:xfrm>
            <a:off x="609600" y="1295400"/>
            <a:ext cx="10972800" cy="4800600"/>
          </a:xfrm>
        </p:spPr>
        <p:txBody>
          <a:bodyPr/>
          <a:lstStyle>
            <a:lvl1pPr marL="0" indent="0">
              <a:buNone/>
              <a:defRPr sz="2400">
                <a:solidFill>
                  <a:schemeClr val="tx1">
                    <a:lumMod val="85000"/>
                    <a:lumOff val="15000"/>
                  </a:schemeClr>
                </a:solidFill>
              </a:defRPr>
            </a:lvl1pPr>
            <a:lvl2pPr marL="742950" indent="-285750">
              <a:buFont typeface="Arial" pitchFamily="34" charset="0"/>
              <a:buChar char="•"/>
              <a:defRPr sz="2000">
                <a:solidFill>
                  <a:schemeClr val="tx1">
                    <a:lumMod val="85000"/>
                    <a:lumOff val="15000"/>
                  </a:schemeClr>
                </a:solidFill>
              </a:defRPr>
            </a:lvl2pPr>
            <a:lvl3pPr marL="1143000" indent="-228600">
              <a:buFont typeface="Calibri" pitchFamily="34" charset="0"/>
              <a:buChar char="‒"/>
              <a:defRPr sz="1800">
                <a:solidFill>
                  <a:schemeClr val="tx1">
                    <a:lumMod val="85000"/>
                    <a:lumOff val="15000"/>
                  </a:schemeClr>
                </a:solidFill>
              </a:defRPr>
            </a:lvl3pPr>
            <a:lvl4pPr marL="1600200" indent="-228600">
              <a:buFont typeface="Wingdings" pitchFamily="2" charset="2"/>
              <a:buChar char="§"/>
              <a:defRPr sz="1600">
                <a:solidFill>
                  <a:schemeClr val="tx1">
                    <a:lumMod val="85000"/>
                    <a:lumOff val="15000"/>
                  </a:schemeClr>
                </a:solidFill>
              </a:defRPr>
            </a:lvl4pPr>
            <a:lvl5pPr>
              <a:defRPr sz="1400">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19C9F87D-0BF4-4CF2-B9D5-8D6970FDAA38}"/>
              </a:ext>
            </a:extLst>
          </p:cNvPr>
          <p:cNvSpPr>
            <a:spLocks noGrp="1"/>
          </p:cNvSpPr>
          <p:nvPr>
            <p:ph type="sldNum" sz="quarter" idx="10"/>
          </p:nvPr>
        </p:nvSpPr>
        <p:spPr bwMode="auto">
          <a:xfrm>
            <a:off x="9239251" y="6550026"/>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latin typeface="Arial" panose="020B0604020202020204" pitchFamily="34" charset="0"/>
              </a:defRPr>
            </a:lvl1pPr>
          </a:lstStyle>
          <a:p>
            <a:pPr>
              <a:defRPr/>
            </a:pPr>
            <a:fld id="{13F74A21-99A6-4ACD-A1A5-F0F0A193C13D}" type="slidenum">
              <a:rPr lang="en-US" altLang="en-US"/>
              <a:pPr>
                <a:defRPr/>
              </a:pPr>
              <a:t>‹#›</a:t>
            </a:fld>
            <a:endParaRPr lang="en-US" altLang="en-US"/>
          </a:p>
        </p:txBody>
      </p:sp>
    </p:spTree>
    <p:extLst>
      <p:ext uri="{BB962C8B-B14F-4D97-AF65-F5344CB8AC3E}">
        <p14:creationId xmlns:p14="http://schemas.microsoft.com/office/powerpoint/2010/main" val="14830819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D01C4BBC-2D71-4E5C-9348-0C6304968DD9}"/>
              </a:ext>
            </a:extLst>
          </p:cNvPr>
          <p:cNvSpPr txBox="1">
            <a:spLocks/>
          </p:cNvSpPr>
          <p:nvPr userDrawn="1"/>
        </p:nvSpPr>
        <p:spPr>
          <a:xfrm>
            <a:off x="9311217" y="6502401"/>
            <a:ext cx="2844800" cy="365125"/>
          </a:xfrm>
          <a:prstGeom prst="rect">
            <a:avLst/>
          </a:prstGeom>
        </p:spPr>
        <p:txBody>
          <a:bodyPr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defRPr/>
            </a:pPr>
            <a:fld id="{B5EA86D0-8BE3-4528-BA7A-4DEE10653632}" type="slidenum">
              <a:rPr lang="en-US" altLang="en-US" sz="1400" smtClean="0">
                <a:solidFill>
                  <a:srgbClr val="FFFFFF"/>
                </a:solidFill>
                <a:latin typeface="Calibri" panose="020F0502020204030204" pitchFamily="34" charset="0"/>
              </a:rPr>
              <a:pPr algn="r" eaLnBrk="1" hangingPunct="1">
                <a:defRPr/>
              </a:pPr>
              <a:t>‹#›</a:t>
            </a:fld>
            <a:endParaRPr lang="en-US" altLang="en-US" sz="1400">
              <a:solidFill>
                <a:srgbClr val="FFFFFF"/>
              </a:solidFill>
              <a:latin typeface="Calibri" panose="020F0502020204030204" pitchFamily="34" charset="0"/>
            </a:endParaRPr>
          </a:p>
        </p:txBody>
      </p:sp>
      <p:grpSp>
        <p:nvGrpSpPr>
          <p:cNvPr id="4" name="Group 6">
            <a:extLst>
              <a:ext uri="{FF2B5EF4-FFF2-40B4-BE49-F238E27FC236}">
                <a16:creationId xmlns:a16="http://schemas.microsoft.com/office/drawing/2014/main" id="{0635E6FD-E382-4BC9-A1E2-B31B61AE8152}"/>
              </a:ext>
            </a:extLst>
          </p:cNvPr>
          <p:cNvGrpSpPr>
            <a:grpSpLocks/>
          </p:cNvGrpSpPr>
          <p:nvPr userDrawn="1"/>
        </p:nvGrpSpPr>
        <p:grpSpPr bwMode="auto">
          <a:xfrm>
            <a:off x="1028701" y="6550026"/>
            <a:ext cx="11163300" cy="320675"/>
            <a:chOff x="770964" y="6550228"/>
            <a:chExt cx="8373036" cy="320040"/>
          </a:xfrm>
        </p:grpSpPr>
        <p:sp>
          <p:nvSpPr>
            <p:cNvPr id="5" name="Rectangle 4">
              <a:extLst>
                <a:ext uri="{FF2B5EF4-FFF2-40B4-BE49-F238E27FC236}">
                  <a16:creationId xmlns:a16="http://schemas.microsoft.com/office/drawing/2014/main" id="{A7C70F74-7CEA-455C-831F-19A288B16E09}"/>
                </a:ext>
              </a:extLst>
            </p:cNvPr>
            <p:cNvSpPr/>
            <p:nvPr userDrawn="1"/>
          </p:nvSpPr>
          <p:spPr>
            <a:xfrm>
              <a:off x="1098011" y="6550228"/>
              <a:ext cx="8045989" cy="3200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6" name="Right Triangle 5">
              <a:extLst>
                <a:ext uri="{FF2B5EF4-FFF2-40B4-BE49-F238E27FC236}">
                  <a16:creationId xmlns:a16="http://schemas.microsoft.com/office/drawing/2014/main" id="{A02CE056-B4FE-4C4B-AEB5-FEBC7EFB85A9}"/>
                </a:ext>
              </a:extLst>
            </p:cNvPr>
            <p:cNvSpPr/>
            <p:nvPr userDrawn="1"/>
          </p:nvSpPr>
          <p:spPr>
            <a:xfrm rot="16200000">
              <a:off x="771292" y="6549900"/>
              <a:ext cx="320040"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sp>
        <p:nvSpPr>
          <p:cNvPr id="7" name="TextBox 6">
            <a:extLst>
              <a:ext uri="{FF2B5EF4-FFF2-40B4-BE49-F238E27FC236}">
                <a16:creationId xmlns:a16="http://schemas.microsoft.com/office/drawing/2014/main" id="{CEFFF4F2-06A6-4E2B-8F19-119AA45F6C4E}"/>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sym typeface="Arial" charset="0"/>
              </a:rPr>
              <a:t>      </a:t>
            </a:r>
            <a:r>
              <a:rPr lang="en-US" sz="2600" dirty="0">
                <a:solidFill>
                  <a:schemeClr val="bg1"/>
                </a:solidFill>
                <a:latin typeface="+mn-lt"/>
                <a:cs typeface="+mn-cs"/>
                <a:sym typeface="Arial" charset="0"/>
              </a:rPr>
              <a:t>achievethecore.org</a:t>
            </a:r>
            <a:endParaRPr lang="en-US" sz="2800" dirty="0">
              <a:solidFill>
                <a:schemeClr val="bg1"/>
              </a:solidFill>
              <a:latin typeface="+mn-lt"/>
              <a:cs typeface="+mn-cs"/>
              <a:sym typeface="Arial" charset="0"/>
            </a:endParaRPr>
          </a:p>
        </p:txBody>
      </p:sp>
      <p:sp>
        <p:nvSpPr>
          <p:cNvPr id="2" name="Title 1"/>
          <p:cNvSpPr>
            <a:spLocks noGrp="1"/>
          </p:cNvSpPr>
          <p:nvPr>
            <p:ph type="title"/>
          </p:nvPr>
        </p:nvSpPr>
        <p:spPr>
          <a:xfrm>
            <a:off x="963085" y="3352801"/>
            <a:ext cx="8587316" cy="1362075"/>
          </a:xfrm>
        </p:spPr>
        <p:txBody>
          <a:bodyPr anchor="t"/>
          <a:lstStyle>
            <a:lvl1pPr algn="l">
              <a:defRPr sz="4000" b="1" cap="all">
                <a:solidFill>
                  <a:schemeClr val="tx2">
                    <a:lumMod val="75000"/>
                  </a:schemeClr>
                </a:solidFill>
              </a:defRPr>
            </a:lvl1pPr>
          </a:lstStyle>
          <a:p>
            <a:r>
              <a:rPr lang="en-US" dirty="0"/>
              <a:t>Click to edit Master title style</a:t>
            </a:r>
          </a:p>
        </p:txBody>
      </p:sp>
    </p:spTree>
    <p:extLst>
      <p:ext uri="{BB962C8B-B14F-4D97-AF65-F5344CB8AC3E}">
        <p14:creationId xmlns:p14="http://schemas.microsoft.com/office/powerpoint/2010/main" val="625626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F88EE718-5ECF-47CF-8294-322380B4F605}" type="datetimeFigureOut">
              <a:rPr lang="en-US" smtClean="0">
                <a:solidFill>
                  <a:srgbClr val="4E5B6F"/>
                </a:solidFill>
              </a:rPr>
              <a:pPr/>
              <a:t>9/19/2018</a:t>
            </a:fld>
            <a:endParaRPr lang="en-US">
              <a:solidFill>
                <a:srgbClr val="4E5B6F"/>
              </a:solidFill>
            </a:endParaRPr>
          </a:p>
        </p:txBody>
      </p:sp>
      <p:sp>
        <p:nvSpPr>
          <p:cNvPr id="12" name="Slide Number Placeholder 11"/>
          <p:cNvSpPr>
            <a:spLocks noGrp="1"/>
          </p:cNvSpPr>
          <p:nvPr>
            <p:ph type="sldNum" sz="quarter" idx="16"/>
          </p:nvPr>
        </p:nvSpPr>
        <p:spPr/>
        <p:txBody>
          <a:bodyPr rtlCol="0"/>
          <a:lstStyle/>
          <a:p>
            <a:fld id="{41CEB8D2-81AA-44ED-A9B7-D85E24D6B680}"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solidFill>
                <a:srgbClr val="4E5B6F"/>
              </a:solidFill>
            </a:endParaRPr>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26906035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5FBCCAA-607E-4C92-84A6-A1C25AA25D96}"/>
              </a:ext>
            </a:extLst>
          </p:cNvPr>
          <p:cNvGrpSpPr>
            <a:grpSpLocks/>
          </p:cNvGrpSpPr>
          <p:nvPr userDrawn="1"/>
        </p:nvGrpSpPr>
        <p:grpSpPr bwMode="auto">
          <a:xfrm>
            <a:off x="1028701" y="6542089"/>
            <a:ext cx="11163300" cy="320675"/>
            <a:chOff x="770964" y="6550228"/>
            <a:chExt cx="8373036" cy="320040"/>
          </a:xfrm>
        </p:grpSpPr>
        <p:sp>
          <p:nvSpPr>
            <p:cNvPr id="6" name="Rectangle 5">
              <a:extLst>
                <a:ext uri="{FF2B5EF4-FFF2-40B4-BE49-F238E27FC236}">
                  <a16:creationId xmlns:a16="http://schemas.microsoft.com/office/drawing/2014/main" id="{5D1E6B7C-A80E-4D7C-9CE5-B2FBADED5DBC}"/>
                </a:ext>
              </a:extLst>
            </p:cNvPr>
            <p:cNvSpPr/>
            <p:nvPr userDrawn="1"/>
          </p:nvSpPr>
          <p:spPr>
            <a:xfrm>
              <a:off x="1098011" y="6550228"/>
              <a:ext cx="8045989" cy="3200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7" name="Right Triangle 6">
              <a:extLst>
                <a:ext uri="{FF2B5EF4-FFF2-40B4-BE49-F238E27FC236}">
                  <a16:creationId xmlns:a16="http://schemas.microsoft.com/office/drawing/2014/main" id="{18EE09F3-31BB-4304-A2A7-BF9B2EA4DF0A}"/>
                </a:ext>
              </a:extLst>
            </p:cNvPr>
            <p:cNvSpPr/>
            <p:nvPr userDrawn="1"/>
          </p:nvSpPr>
          <p:spPr>
            <a:xfrm rot="16200000">
              <a:off x="771292" y="6549900"/>
              <a:ext cx="320040"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cxnSp>
        <p:nvCxnSpPr>
          <p:cNvPr id="8" name="Straight Connector 7">
            <a:extLst>
              <a:ext uri="{FF2B5EF4-FFF2-40B4-BE49-F238E27FC236}">
                <a16:creationId xmlns:a16="http://schemas.microsoft.com/office/drawing/2014/main" id="{A0A4A1FA-3B26-4601-928D-3B6021EFE0C4}"/>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Box 7">
            <a:extLst>
              <a:ext uri="{FF2B5EF4-FFF2-40B4-BE49-F238E27FC236}">
                <a16:creationId xmlns:a16="http://schemas.microsoft.com/office/drawing/2014/main" id="{5EDEDE7F-A9AC-4863-9B8F-A31EEF2F6FC8}"/>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sym typeface="Arial" charset="0"/>
              </a:rPr>
              <a:t>      </a:t>
            </a:r>
            <a:r>
              <a:rPr lang="en-US" sz="2600" dirty="0">
                <a:solidFill>
                  <a:schemeClr val="bg1"/>
                </a:solidFill>
                <a:latin typeface="+mn-lt"/>
                <a:cs typeface="+mn-cs"/>
                <a:sym typeface="Arial" charset="0"/>
              </a:rPr>
              <a:t>achievethecore.org</a:t>
            </a:r>
            <a:endParaRPr lang="en-US" sz="2800" dirty="0">
              <a:solidFill>
                <a:schemeClr val="bg1"/>
              </a:solidFill>
              <a:latin typeface="+mn-lt"/>
              <a:cs typeface="+mn-cs"/>
              <a:sym typeface="Arial" charset="0"/>
            </a:endParaRPr>
          </a:p>
        </p:txBody>
      </p:sp>
      <p:sp>
        <p:nvSpPr>
          <p:cNvPr id="2" name="Title 1"/>
          <p:cNvSpPr>
            <a:spLocks noGrp="1"/>
          </p:cNvSpPr>
          <p:nvPr>
            <p:ph type="title"/>
          </p:nvPr>
        </p:nvSpPr>
        <p:spPr/>
        <p:txBody>
          <a:bodyPr/>
          <a:lstStyle>
            <a:lvl1pPr>
              <a:defRPr>
                <a:solidFill>
                  <a:schemeClr val="tx2">
                    <a:lumMod val="75000"/>
                  </a:schemeClr>
                </a:solidFill>
              </a:defRPr>
            </a:lvl1p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800F2AB9-CC33-45B3-B5D0-24F534944DB3}"/>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latin typeface="Arial" panose="020B0604020202020204" pitchFamily="34" charset="0"/>
              </a:defRPr>
            </a:lvl1pPr>
          </a:lstStyle>
          <a:p>
            <a:pPr>
              <a:defRPr/>
            </a:pPr>
            <a:fld id="{14CDE834-CA31-4CD2-9B7E-13188E174D56}" type="slidenum">
              <a:rPr lang="en-US" altLang="en-US"/>
              <a:pPr>
                <a:defRPr/>
              </a:pPr>
              <a:t>‹#›</a:t>
            </a:fld>
            <a:endParaRPr lang="en-US" altLang="en-US"/>
          </a:p>
        </p:txBody>
      </p:sp>
    </p:spTree>
    <p:extLst>
      <p:ext uri="{BB962C8B-B14F-4D97-AF65-F5344CB8AC3E}">
        <p14:creationId xmlns:p14="http://schemas.microsoft.com/office/powerpoint/2010/main" val="22797551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4">
            <a:extLst>
              <a:ext uri="{FF2B5EF4-FFF2-40B4-BE49-F238E27FC236}">
                <a16:creationId xmlns:a16="http://schemas.microsoft.com/office/drawing/2014/main" id="{58444CCB-5CC8-446E-9BB7-EE36E2FE179E}"/>
              </a:ext>
            </a:extLst>
          </p:cNvPr>
          <p:cNvGrpSpPr>
            <a:grpSpLocks/>
          </p:cNvGrpSpPr>
          <p:nvPr userDrawn="1"/>
        </p:nvGrpSpPr>
        <p:grpSpPr bwMode="auto">
          <a:xfrm>
            <a:off x="1028701" y="6542089"/>
            <a:ext cx="11163300" cy="320675"/>
            <a:chOff x="770964" y="6550228"/>
            <a:chExt cx="8373036" cy="321212"/>
          </a:xfrm>
        </p:grpSpPr>
        <p:sp>
          <p:nvSpPr>
            <p:cNvPr id="8" name="Rectangle 7">
              <a:extLst>
                <a:ext uri="{FF2B5EF4-FFF2-40B4-BE49-F238E27FC236}">
                  <a16:creationId xmlns:a16="http://schemas.microsoft.com/office/drawing/2014/main" id="{A180FAAA-DB70-4194-BE3B-933A042BF5AB}"/>
                </a:ext>
              </a:extLst>
            </p:cNvPr>
            <p:cNvSpPr/>
            <p:nvPr userDrawn="1"/>
          </p:nvSpPr>
          <p:spPr>
            <a:xfrm>
              <a:off x="1098011" y="6551818"/>
              <a:ext cx="8045989" cy="3196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9" name="Right Triangle 8">
              <a:extLst>
                <a:ext uri="{FF2B5EF4-FFF2-40B4-BE49-F238E27FC236}">
                  <a16:creationId xmlns:a16="http://schemas.microsoft.com/office/drawing/2014/main" id="{4B832D02-D232-40EE-BA07-B612BECC9E30}"/>
                </a:ext>
              </a:extLst>
            </p:cNvPr>
            <p:cNvSpPr/>
            <p:nvPr userDrawn="1"/>
          </p:nvSpPr>
          <p:spPr>
            <a:xfrm rot="16200000">
              <a:off x="771502" y="6549690"/>
              <a:ext cx="319621"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cxnSp>
        <p:nvCxnSpPr>
          <p:cNvPr id="10" name="Straight Connector 9">
            <a:extLst>
              <a:ext uri="{FF2B5EF4-FFF2-40B4-BE49-F238E27FC236}">
                <a16:creationId xmlns:a16="http://schemas.microsoft.com/office/drawing/2014/main" id="{C7732314-4C3F-4320-8A73-0F4959E7B300}"/>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7">
            <a:extLst>
              <a:ext uri="{FF2B5EF4-FFF2-40B4-BE49-F238E27FC236}">
                <a16:creationId xmlns:a16="http://schemas.microsoft.com/office/drawing/2014/main" id="{D84055E6-FEED-4EE6-AD24-A8467B2424FB}"/>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sym typeface="Arial" charset="0"/>
              </a:rPr>
              <a:t>      </a:t>
            </a:r>
            <a:r>
              <a:rPr lang="en-US" sz="2600" dirty="0">
                <a:solidFill>
                  <a:schemeClr val="bg1"/>
                </a:solidFill>
                <a:latin typeface="+mn-lt"/>
                <a:cs typeface="+mn-cs"/>
                <a:sym typeface="Arial" charset="0"/>
              </a:rPr>
              <a:t>achievethecore.org</a:t>
            </a:r>
            <a:endParaRPr lang="en-US" sz="2800" dirty="0">
              <a:solidFill>
                <a:schemeClr val="bg1"/>
              </a:solidFill>
              <a:latin typeface="+mn-lt"/>
              <a:cs typeface="+mn-cs"/>
              <a:sym typeface="Arial" charset="0"/>
            </a:endParaRP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D7CAE041-2134-46AD-B412-208D9C074115}"/>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latin typeface="Arial" panose="020B0604020202020204" pitchFamily="34" charset="0"/>
              </a:defRPr>
            </a:lvl1pPr>
          </a:lstStyle>
          <a:p>
            <a:pPr>
              <a:defRPr/>
            </a:pPr>
            <a:fld id="{EC20F938-12D4-4572-993F-3A573198834C}" type="slidenum">
              <a:rPr lang="en-US" altLang="en-US"/>
              <a:pPr>
                <a:defRPr/>
              </a:pPr>
              <a:t>‹#›</a:t>
            </a:fld>
            <a:endParaRPr lang="en-US" altLang="en-US"/>
          </a:p>
        </p:txBody>
      </p:sp>
    </p:spTree>
    <p:extLst>
      <p:ext uri="{BB962C8B-B14F-4D97-AF65-F5344CB8AC3E}">
        <p14:creationId xmlns:p14="http://schemas.microsoft.com/office/powerpoint/2010/main" val="27583883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7D393146-5F37-41F9-8462-11A7B017AC80}"/>
              </a:ext>
            </a:extLst>
          </p:cNvPr>
          <p:cNvGrpSpPr>
            <a:grpSpLocks/>
          </p:cNvGrpSpPr>
          <p:nvPr userDrawn="1"/>
        </p:nvGrpSpPr>
        <p:grpSpPr bwMode="auto">
          <a:xfrm>
            <a:off x="1028701" y="6550026"/>
            <a:ext cx="11163300" cy="320675"/>
            <a:chOff x="770964" y="6550228"/>
            <a:chExt cx="8373036" cy="321212"/>
          </a:xfrm>
        </p:grpSpPr>
        <p:sp>
          <p:nvSpPr>
            <p:cNvPr id="4" name="Rectangle 3">
              <a:extLst>
                <a:ext uri="{FF2B5EF4-FFF2-40B4-BE49-F238E27FC236}">
                  <a16:creationId xmlns:a16="http://schemas.microsoft.com/office/drawing/2014/main" id="{AA0AE1CA-7470-438E-B61C-F93952A45884}"/>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5" name="Right Triangle 4">
              <a:extLst>
                <a:ext uri="{FF2B5EF4-FFF2-40B4-BE49-F238E27FC236}">
                  <a16:creationId xmlns:a16="http://schemas.microsoft.com/office/drawing/2014/main" id="{7B0CF211-5440-49D7-BBFA-93A0024DFCDC}"/>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cxnSp>
        <p:nvCxnSpPr>
          <p:cNvPr id="6" name="Straight Connector 5">
            <a:extLst>
              <a:ext uri="{FF2B5EF4-FFF2-40B4-BE49-F238E27FC236}">
                <a16:creationId xmlns:a16="http://schemas.microsoft.com/office/drawing/2014/main" id="{AFB66069-B7E5-4991-8DCB-377091A54EE3}"/>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7">
            <a:extLst>
              <a:ext uri="{FF2B5EF4-FFF2-40B4-BE49-F238E27FC236}">
                <a16:creationId xmlns:a16="http://schemas.microsoft.com/office/drawing/2014/main" id="{13AEA363-385A-487C-8DCE-6806243B6CB8}"/>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sym typeface="Arial" charset="0"/>
              </a:rPr>
              <a:t>      </a:t>
            </a:r>
            <a:r>
              <a:rPr lang="en-US" sz="2600" dirty="0">
                <a:solidFill>
                  <a:schemeClr val="bg1"/>
                </a:solidFill>
                <a:latin typeface="+mn-lt"/>
                <a:cs typeface="+mn-cs"/>
                <a:sym typeface="Arial" charset="0"/>
              </a:rPr>
              <a:t>achievethecore.org</a:t>
            </a:r>
            <a:endParaRPr lang="en-US" sz="2800" dirty="0">
              <a:solidFill>
                <a:schemeClr val="bg1"/>
              </a:solidFill>
              <a:latin typeface="+mn-lt"/>
              <a:cs typeface="+mn-cs"/>
              <a:sym typeface="Arial" charset="0"/>
            </a:endParaRPr>
          </a:p>
        </p:txBody>
      </p:sp>
      <p:sp>
        <p:nvSpPr>
          <p:cNvPr id="2" name="Title 1"/>
          <p:cNvSpPr>
            <a:spLocks noGrp="1"/>
          </p:cNvSpPr>
          <p:nvPr>
            <p:ph type="title"/>
          </p:nvPr>
        </p:nvSpPr>
        <p:spPr/>
        <p:txBody>
          <a:bodyPr/>
          <a:lstStyle/>
          <a:p>
            <a:r>
              <a:rPr lang="en-US"/>
              <a:t>Click to edit Master title style</a:t>
            </a:r>
          </a:p>
        </p:txBody>
      </p:sp>
      <p:sp>
        <p:nvSpPr>
          <p:cNvPr id="8" name="Slide Number Placeholder 5">
            <a:extLst>
              <a:ext uri="{FF2B5EF4-FFF2-40B4-BE49-F238E27FC236}">
                <a16:creationId xmlns:a16="http://schemas.microsoft.com/office/drawing/2014/main" id="{65D8C85C-373D-436B-8110-5715128A3BBE}"/>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latin typeface="Arial" panose="020B0604020202020204" pitchFamily="34" charset="0"/>
              </a:defRPr>
            </a:lvl1pPr>
          </a:lstStyle>
          <a:p>
            <a:pPr>
              <a:defRPr/>
            </a:pPr>
            <a:fld id="{BDC57C88-DFCD-4576-85E3-86B948F08EE1}" type="slidenum">
              <a:rPr lang="en-US" altLang="en-US"/>
              <a:pPr>
                <a:defRPr/>
              </a:pPr>
              <a:t>‹#›</a:t>
            </a:fld>
            <a:endParaRPr lang="en-US" altLang="en-US"/>
          </a:p>
        </p:txBody>
      </p:sp>
    </p:spTree>
    <p:extLst>
      <p:ext uri="{BB962C8B-B14F-4D97-AF65-F5344CB8AC3E}">
        <p14:creationId xmlns:p14="http://schemas.microsoft.com/office/powerpoint/2010/main" val="29920190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B5EB09FC-C62C-44E5-9A0B-D942DB211ED0}"/>
              </a:ext>
            </a:extLst>
          </p:cNvPr>
          <p:cNvGrpSpPr>
            <a:grpSpLocks/>
          </p:cNvGrpSpPr>
          <p:nvPr userDrawn="1"/>
        </p:nvGrpSpPr>
        <p:grpSpPr bwMode="auto">
          <a:xfrm>
            <a:off x="1028701" y="6550026"/>
            <a:ext cx="11163300" cy="320675"/>
            <a:chOff x="770964" y="6550228"/>
            <a:chExt cx="8373036" cy="321212"/>
          </a:xfrm>
        </p:grpSpPr>
        <p:sp>
          <p:nvSpPr>
            <p:cNvPr id="3" name="Rectangle 2">
              <a:extLst>
                <a:ext uri="{FF2B5EF4-FFF2-40B4-BE49-F238E27FC236}">
                  <a16:creationId xmlns:a16="http://schemas.microsoft.com/office/drawing/2014/main" id="{3F3C42E1-C52F-4E15-B957-CE9F549B1AF6}"/>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4" name="Right Triangle 3">
              <a:extLst>
                <a:ext uri="{FF2B5EF4-FFF2-40B4-BE49-F238E27FC236}">
                  <a16:creationId xmlns:a16="http://schemas.microsoft.com/office/drawing/2014/main" id="{B6C79F8E-EF15-428C-941F-0BB8D8DCAE86}"/>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sp>
        <p:nvSpPr>
          <p:cNvPr id="5" name="TextBox 7">
            <a:extLst>
              <a:ext uri="{FF2B5EF4-FFF2-40B4-BE49-F238E27FC236}">
                <a16:creationId xmlns:a16="http://schemas.microsoft.com/office/drawing/2014/main" id="{0EE5B5A1-7C2F-4849-8DB4-AAF28CF29A76}"/>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sym typeface="Arial" charset="0"/>
              </a:rPr>
              <a:t>      </a:t>
            </a:r>
            <a:r>
              <a:rPr lang="en-US" sz="2600" dirty="0">
                <a:solidFill>
                  <a:schemeClr val="bg1"/>
                </a:solidFill>
                <a:latin typeface="+mn-lt"/>
                <a:cs typeface="+mn-cs"/>
                <a:sym typeface="Arial" charset="0"/>
              </a:rPr>
              <a:t>achievethecore.org</a:t>
            </a:r>
            <a:endParaRPr lang="en-US" sz="2800" dirty="0">
              <a:solidFill>
                <a:schemeClr val="bg1"/>
              </a:solidFill>
              <a:latin typeface="+mn-lt"/>
              <a:cs typeface="+mn-cs"/>
              <a:sym typeface="Arial" charset="0"/>
            </a:endParaRPr>
          </a:p>
        </p:txBody>
      </p:sp>
      <p:sp>
        <p:nvSpPr>
          <p:cNvPr id="6" name="Slide Number Placeholder 5">
            <a:extLst>
              <a:ext uri="{FF2B5EF4-FFF2-40B4-BE49-F238E27FC236}">
                <a16:creationId xmlns:a16="http://schemas.microsoft.com/office/drawing/2014/main" id="{0666123B-F4FD-41FF-AE9C-82223BA4CD26}"/>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latin typeface="Arial" panose="020B0604020202020204" pitchFamily="34" charset="0"/>
              </a:defRPr>
            </a:lvl1pPr>
          </a:lstStyle>
          <a:p>
            <a:pPr>
              <a:defRPr/>
            </a:pPr>
            <a:fld id="{A1FB7A1D-01F1-4731-AA39-3CE40A5D7A99}" type="slidenum">
              <a:rPr lang="en-US" altLang="en-US"/>
              <a:pPr>
                <a:defRPr/>
              </a:pPr>
              <a:t>‹#›</a:t>
            </a:fld>
            <a:endParaRPr lang="en-US" altLang="en-US"/>
          </a:p>
        </p:txBody>
      </p:sp>
    </p:spTree>
    <p:extLst>
      <p:ext uri="{BB962C8B-B14F-4D97-AF65-F5344CB8AC3E}">
        <p14:creationId xmlns:p14="http://schemas.microsoft.com/office/powerpoint/2010/main" val="19083487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CA5E09B-410E-4CED-8131-9ED84B9F3291}"/>
              </a:ext>
            </a:extLst>
          </p:cNvPr>
          <p:cNvGrpSpPr>
            <a:grpSpLocks/>
          </p:cNvGrpSpPr>
          <p:nvPr userDrawn="1"/>
        </p:nvGrpSpPr>
        <p:grpSpPr bwMode="auto">
          <a:xfrm>
            <a:off x="1028701" y="6550026"/>
            <a:ext cx="11163300" cy="320675"/>
            <a:chOff x="770964" y="6550228"/>
            <a:chExt cx="8373036" cy="321212"/>
          </a:xfrm>
        </p:grpSpPr>
        <p:sp>
          <p:nvSpPr>
            <p:cNvPr id="6" name="Rectangle 5">
              <a:extLst>
                <a:ext uri="{FF2B5EF4-FFF2-40B4-BE49-F238E27FC236}">
                  <a16:creationId xmlns:a16="http://schemas.microsoft.com/office/drawing/2014/main" id="{ECDE87FB-F6B8-4294-B984-2C8D3D1E2BC0}"/>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7" name="Right Triangle 6">
              <a:extLst>
                <a:ext uri="{FF2B5EF4-FFF2-40B4-BE49-F238E27FC236}">
                  <a16:creationId xmlns:a16="http://schemas.microsoft.com/office/drawing/2014/main" id="{23A0063E-587C-4376-81EC-B4BE65E3D895}"/>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sp>
        <p:nvSpPr>
          <p:cNvPr id="8" name="TextBox 7">
            <a:extLst>
              <a:ext uri="{FF2B5EF4-FFF2-40B4-BE49-F238E27FC236}">
                <a16:creationId xmlns:a16="http://schemas.microsoft.com/office/drawing/2014/main" id="{8EFECEB9-DDE1-43E3-99D0-5540AEEE0D7C}"/>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sym typeface="Arial" charset="0"/>
              </a:rPr>
              <a:t>      </a:t>
            </a:r>
            <a:r>
              <a:rPr lang="en-US" sz="2600" dirty="0">
                <a:solidFill>
                  <a:schemeClr val="bg1"/>
                </a:solidFill>
                <a:latin typeface="+mn-lt"/>
                <a:cs typeface="+mn-cs"/>
                <a:sym typeface="Arial" charset="0"/>
              </a:rPr>
              <a:t>achievethecore.org</a:t>
            </a:r>
            <a:endParaRPr lang="en-US" sz="2800" dirty="0">
              <a:solidFill>
                <a:schemeClr val="bg1"/>
              </a:solidFill>
              <a:latin typeface="+mn-lt"/>
              <a:cs typeface="+mn-cs"/>
              <a:sym typeface="Arial" charset="0"/>
            </a:endParaRPr>
          </a:p>
        </p:txBody>
      </p:sp>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a:extLst>
              <a:ext uri="{FF2B5EF4-FFF2-40B4-BE49-F238E27FC236}">
                <a16:creationId xmlns:a16="http://schemas.microsoft.com/office/drawing/2014/main" id="{F3CB039D-B665-424C-9E70-B8B306EC3249}"/>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latin typeface="Arial" panose="020B0604020202020204" pitchFamily="34" charset="0"/>
              </a:defRPr>
            </a:lvl1pPr>
          </a:lstStyle>
          <a:p>
            <a:pPr>
              <a:defRPr/>
            </a:pPr>
            <a:fld id="{7C5F058E-3417-4414-8D71-A208009E6C10}" type="slidenum">
              <a:rPr lang="en-US" altLang="en-US"/>
              <a:pPr>
                <a:defRPr/>
              </a:pPr>
              <a:t>‹#›</a:t>
            </a:fld>
            <a:endParaRPr lang="en-US" altLang="en-US"/>
          </a:p>
        </p:txBody>
      </p:sp>
    </p:spTree>
    <p:extLst>
      <p:ext uri="{BB962C8B-B14F-4D97-AF65-F5344CB8AC3E}">
        <p14:creationId xmlns:p14="http://schemas.microsoft.com/office/powerpoint/2010/main" val="28171240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67A0543-032A-49A3-85A1-F0CC8F58BF61}"/>
              </a:ext>
            </a:extLst>
          </p:cNvPr>
          <p:cNvGrpSpPr>
            <a:grpSpLocks/>
          </p:cNvGrpSpPr>
          <p:nvPr userDrawn="1"/>
        </p:nvGrpSpPr>
        <p:grpSpPr bwMode="auto">
          <a:xfrm>
            <a:off x="1028701" y="6550026"/>
            <a:ext cx="11163300" cy="320675"/>
            <a:chOff x="770964" y="6550228"/>
            <a:chExt cx="8373036" cy="321212"/>
          </a:xfrm>
        </p:grpSpPr>
        <p:sp>
          <p:nvSpPr>
            <p:cNvPr id="6" name="Rectangle 5">
              <a:extLst>
                <a:ext uri="{FF2B5EF4-FFF2-40B4-BE49-F238E27FC236}">
                  <a16:creationId xmlns:a16="http://schemas.microsoft.com/office/drawing/2014/main" id="{BF3B3DB9-10FA-4ADF-96E9-157156F84ECE}"/>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7" name="Right Triangle 6">
              <a:extLst>
                <a:ext uri="{FF2B5EF4-FFF2-40B4-BE49-F238E27FC236}">
                  <a16:creationId xmlns:a16="http://schemas.microsoft.com/office/drawing/2014/main" id="{5FF143CD-A737-4925-8099-EC00F1E84A93}"/>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sp>
        <p:nvSpPr>
          <p:cNvPr id="8" name="TextBox 7">
            <a:extLst>
              <a:ext uri="{FF2B5EF4-FFF2-40B4-BE49-F238E27FC236}">
                <a16:creationId xmlns:a16="http://schemas.microsoft.com/office/drawing/2014/main" id="{A5903104-7F5B-472F-ACBA-8181C0D5055D}"/>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sym typeface="Arial" charset="0"/>
              </a:rPr>
              <a:t>      </a:t>
            </a:r>
            <a:r>
              <a:rPr lang="en-US" sz="2600" dirty="0">
                <a:solidFill>
                  <a:schemeClr val="bg1"/>
                </a:solidFill>
                <a:latin typeface="+mn-lt"/>
                <a:cs typeface="+mn-cs"/>
                <a:sym typeface="Arial" charset="0"/>
              </a:rPr>
              <a:t>achievethecore.org</a:t>
            </a:r>
            <a:endParaRPr lang="en-US" sz="2800" dirty="0">
              <a:solidFill>
                <a:schemeClr val="bg1"/>
              </a:solidFill>
              <a:latin typeface="+mn-lt"/>
              <a:cs typeface="+mn-cs"/>
              <a:sym typeface="Arial" charset="0"/>
            </a:endParaRPr>
          </a:p>
        </p:txBody>
      </p:sp>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a:extLst>
              <a:ext uri="{FF2B5EF4-FFF2-40B4-BE49-F238E27FC236}">
                <a16:creationId xmlns:a16="http://schemas.microsoft.com/office/drawing/2014/main" id="{F7049711-3EB1-4CFB-93AF-781B108E80D6}"/>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latin typeface="Arial" panose="020B0604020202020204" pitchFamily="34" charset="0"/>
              </a:defRPr>
            </a:lvl1pPr>
          </a:lstStyle>
          <a:p>
            <a:pPr>
              <a:defRPr/>
            </a:pPr>
            <a:fld id="{AE027FC0-2279-4D28-94A3-7647E45950A8}" type="slidenum">
              <a:rPr lang="en-US" altLang="en-US"/>
              <a:pPr>
                <a:defRPr/>
              </a:pPr>
              <a:t>‹#›</a:t>
            </a:fld>
            <a:endParaRPr lang="en-US" altLang="en-US"/>
          </a:p>
        </p:txBody>
      </p:sp>
    </p:spTree>
    <p:extLst>
      <p:ext uri="{BB962C8B-B14F-4D97-AF65-F5344CB8AC3E}">
        <p14:creationId xmlns:p14="http://schemas.microsoft.com/office/powerpoint/2010/main" val="1299585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6AF29143-2F4E-4779-A83C-4B1827967070}"/>
              </a:ext>
            </a:extLst>
          </p:cNvPr>
          <p:cNvGrpSpPr>
            <a:grpSpLocks/>
          </p:cNvGrpSpPr>
          <p:nvPr userDrawn="1"/>
        </p:nvGrpSpPr>
        <p:grpSpPr bwMode="auto">
          <a:xfrm>
            <a:off x="1028701" y="6550026"/>
            <a:ext cx="11163300" cy="320675"/>
            <a:chOff x="770964" y="6550228"/>
            <a:chExt cx="8373036" cy="321212"/>
          </a:xfrm>
        </p:grpSpPr>
        <p:sp>
          <p:nvSpPr>
            <p:cNvPr id="5" name="Rectangle 4">
              <a:extLst>
                <a:ext uri="{FF2B5EF4-FFF2-40B4-BE49-F238E27FC236}">
                  <a16:creationId xmlns:a16="http://schemas.microsoft.com/office/drawing/2014/main" id="{6C56C72F-17BA-46E4-8F40-663D285446EB}"/>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6" name="Right Triangle 5">
              <a:extLst>
                <a:ext uri="{FF2B5EF4-FFF2-40B4-BE49-F238E27FC236}">
                  <a16:creationId xmlns:a16="http://schemas.microsoft.com/office/drawing/2014/main" id="{74F6E774-A35F-415E-A6AC-7789A8B50267}"/>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cxnSp>
        <p:nvCxnSpPr>
          <p:cNvPr id="7" name="Straight Connector 6">
            <a:extLst>
              <a:ext uri="{FF2B5EF4-FFF2-40B4-BE49-F238E27FC236}">
                <a16:creationId xmlns:a16="http://schemas.microsoft.com/office/drawing/2014/main" id="{866F3E29-70F6-41D3-88BD-201A3D027B4E}"/>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59E6996-F1E2-4E62-9156-25916671DF38}"/>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sym typeface="Arial" charset="0"/>
              </a:rPr>
              <a:t>      </a:t>
            </a:r>
            <a:r>
              <a:rPr lang="en-US" sz="2600" dirty="0">
                <a:solidFill>
                  <a:schemeClr val="bg1"/>
                </a:solidFill>
                <a:latin typeface="+mn-lt"/>
                <a:cs typeface="+mn-cs"/>
                <a:sym typeface="Arial" charset="0"/>
              </a:rPr>
              <a:t>achievethecore.org</a:t>
            </a:r>
            <a:endParaRPr lang="en-US" sz="2800" dirty="0">
              <a:solidFill>
                <a:schemeClr val="bg1"/>
              </a:solidFill>
              <a:latin typeface="+mn-lt"/>
              <a:cs typeface="+mn-cs"/>
              <a:sym typeface="Arial" charset="0"/>
            </a:endParaRPr>
          </a:p>
        </p:txBody>
      </p:sp>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3C1E3429-2C6C-4D9E-8783-A89A62B5F5A3}"/>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latin typeface="Arial" panose="020B0604020202020204" pitchFamily="34" charset="0"/>
              </a:defRPr>
            </a:lvl1pPr>
          </a:lstStyle>
          <a:p>
            <a:pPr>
              <a:defRPr/>
            </a:pPr>
            <a:fld id="{3EE666B5-ECA4-4E1B-A7D0-6C227CEAF918}" type="slidenum">
              <a:rPr lang="en-US" altLang="en-US"/>
              <a:pPr>
                <a:defRPr/>
              </a:pPr>
              <a:t>‹#›</a:t>
            </a:fld>
            <a:endParaRPr lang="en-US" altLang="en-US"/>
          </a:p>
        </p:txBody>
      </p:sp>
    </p:spTree>
    <p:extLst>
      <p:ext uri="{BB962C8B-B14F-4D97-AF65-F5344CB8AC3E}">
        <p14:creationId xmlns:p14="http://schemas.microsoft.com/office/powerpoint/2010/main" val="27192807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E20D32B4-B940-4BC2-988D-8C41335F21DA}"/>
              </a:ext>
            </a:extLst>
          </p:cNvPr>
          <p:cNvGrpSpPr>
            <a:grpSpLocks/>
          </p:cNvGrpSpPr>
          <p:nvPr userDrawn="1"/>
        </p:nvGrpSpPr>
        <p:grpSpPr bwMode="auto">
          <a:xfrm>
            <a:off x="1028701" y="6550026"/>
            <a:ext cx="11163300" cy="320675"/>
            <a:chOff x="770964" y="6550228"/>
            <a:chExt cx="8373036" cy="321212"/>
          </a:xfrm>
        </p:grpSpPr>
        <p:sp>
          <p:nvSpPr>
            <p:cNvPr id="5" name="Rectangle 4">
              <a:extLst>
                <a:ext uri="{FF2B5EF4-FFF2-40B4-BE49-F238E27FC236}">
                  <a16:creationId xmlns:a16="http://schemas.microsoft.com/office/drawing/2014/main" id="{AC5C23C5-2ADA-48D4-AB94-ED118EF074BF}"/>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6" name="Right Triangle 5">
              <a:extLst>
                <a:ext uri="{FF2B5EF4-FFF2-40B4-BE49-F238E27FC236}">
                  <a16:creationId xmlns:a16="http://schemas.microsoft.com/office/drawing/2014/main" id="{372B0313-4B4E-4615-8E73-ED1B57D9E4C3}"/>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sp>
        <p:nvSpPr>
          <p:cNvPr id="7" name="TextBox 7">
            <a:extLst>
              <a:ext uri="{FF2B5EF4-FFF2-40B4-BE49-F238E27FC236}">
                <a16:creationId xmlns:a16="http://schemas.microsoft.com/office/drawing/2014/main" id="{40145B22-6D0C-434B-8708-3FD3DC7699AD}"/>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sym typeface="Arial" charset="0"/>
              </a:rPr>
              <a:t>      </a:t>
            </a:r>
            <a:r>
              <a:rPr lang="en-US" sz="2600" dirty="0">
                <a:solidFill>
                  <a:schemeClr val="bg1"/>
                </a:solidFill>
                <a:latin typeface="+mn-lt"/>
                <a:cs typeface="+mn-cs"/>
                <a:sym typeface="Arial" charset="0"/>
              </a:rPr>
              <a:t>achievethecore.org</a:t>
            </a:r>
            <a:endParaRPr lang="en-US" sz="2800" dirty="0">
              <a:solidFill>
                <a:schemeClr val="bg1"/>
              </a:solidFill>
              <a:latin typeface="+mn-lt"/>
              <a:cs typeface="+mn-cs"/>
              <a:sym typeface="Arial" charset="0"/>
            </a:endParaRPr>
          </a:p>
        </p:txBody>
      </p:sp>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59083340-9F73-4FBE-8FED-35F1F784BDE8}"/>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latin typeface="Arial" panose="020B0604020202020204" pitchFamily="34" charset="0"/>
              </a:defRPr>
            </a:lvl1pPr>
          </a:lstStyle>
          <a:p>
            <a:pPr>
              <a:defRPr/>
            </a:pPr>
            <a:fld id="{2140AECB-AC5E-4079-93C0-BB15C8FEBCFF}" type="slidenum">
              <a:rPr lang="en-US" altLang="en-US"/>
              <a:pPr>
                <a:defRPr/>
              </a:pPr>
              <a:t>‹#›</a:t>
            </a:fld>
            <a:endParaRPr lang="en-US" altLang="en-US"/>
          </a:p>
        </p:txBody>
      </p:sp>
    </p:spTree>
    <p:extLst>
      <p:ext uri="{BB962C8B-B14F-4D97-AF65-F5344CB8AC3E}">
        <p14:creationId xmlns:p14="http://schemas.microsoft.com/office/powerpoint/2010/main" val="35228438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F5AB34-4AF9-4BEF-A998-4FAE8DB050D6}"/>
              </a:ext>
            </a:extLst>
          </p:cNvPr>
          <p:cNvSpPr/>
          <p:nvPr userDrawn="1"/>
        </p:nvSpPr>
        <p:spPr>
          <a:xfrm>
            <a:off x="0" y="4032250"/>
            <a:ext cx="12192000" cy="158750"/>
          </a:xfrm>
          <a:prstGeom prst="rect">
            <a:avLst/>
          </a:prstGeom>
          <a:solidFill>
            <a:schemeClr val="accent1">
              <a:lumMod val="75000"/>
            </a:schemeClr>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kern="0" dirty="0">
              <a:solidFill>
                <a:schemeClr val="accent1"/>
              </a:solidFill>
              <a:sym typeface="Arial"/>
              <a:rtl val="0"/>
            </a:endParaRPr>
          </a:p>
        </p:txBody>
      </p:sp>
      <p:sp>
        <p:nvSpPr>
          <p:cNvPr id="2" name="Title 1"/>
          <p:cNvSpPr>
            <a:spLocks noGrp="1"/>
          </p:cNvSpPr>
          <p:nvPr>
            <p:ph type="ctrTitle"/>
          </p:nvPr>
        </p:nvSpPr>
        <p:spPr>
          <a:xfrm>
            <a:off x="914400" y="2164976"/>
            <a:ext cx="10261600" cy="1797424"/>
          </a:xfrm>
        </p:spPr>
        <p:txBody>
          <a:bodyPr anchor="b">
            <a:normAutofit/>
          </a:bodyPr>
          <a:lstStyle>
            <a:lvl1pPr algn="l">
              <a:defRPr sz="4000" b="1" baseline="0">
                <a:solidFill>
                  <a:schemeClr val="tx2">
                    <a:lumMod val="75000"/>
                  </a:schemeClr>
                </a:solidFill>
                <a:latin typeface="Century Gothic" pitchFamily="34" charset="0"/>
              </a:defRPr>
            </a:lvl1pPr>
          </a:lstStyle>
          <a:p>
            <a:r>
              <a:rPr lang="en-US" dirty="0"/>
              <a:t>Click to edit Master title style</a:t>
            </a:r>
          </a:p>
        </p:txBody>
      </p:sp>
      <p:sp>
        <p:nvSpPr>
          <p:cNvPr id="3" name="Subtitle 2"/>
          <p:cNvSpPr>
            <a:spLocks noGrp="1"/>
          </p:cNvSpPr>
          <p:nvPr>
            <p:ph type="subTitle" idx="1"/>
          </p:nvPr>
        </p:nvSpPr>
        <p:spPr>
          <a:xfrm>
            <a:off x="914400" y="4271682"/>
            <a:ext cx="8534400" cy="1344706"/>
          </a:xfrm>
        </p:spPr>
        <p:txBody>
          <a:bodyPr>
            <a:normAutofit/>
          </a:bodyPr>
          <a:lstStyle>
            <a:lvl1pPr marL="0" indent="0" algn="l">
              <a:buNone/>
              <a:defRPr sz="2800" baseline="0">
                <a:solidFill>
                  <a:schemeClr val="tx1">
                    <a:lumMod val="50000"/>
                    <a:lumOff val="50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9640051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03CE26AF-8BA4-46CD-B40C-EEDA51EF5F25}"/>
              </a:ext>
            </a:extLst>
          </p:cNvPr>
          <p:cNvGrpSpPr>
            <a:grpSpLocks/>
          </p:cNvGrpSpPr>
          <p:nvPr userDrawn="1"/>
        </p:nvGrpSpPr>
        <p:grpSpPr bwMode="auto">
          <a:xfrm>
            <a:off x="1028701" y="6550026"/>
            <a:ext cx="11163300" cy="320675"/>
            <a:chOff x="770964" y="6550228"/>
            <a:chExt cx="8373036" cy="320040"/>
          </a:xfrm>
        </p:grpSpPr>
        <p:sp>
          <p:nvSpPr>
            <p:cNvPr id="5" name="Rectangle 4">
              <a:extLst>
                <a:ext uri="{FF2B5EF4-FFF2-40B4-BE49-F238E27FC236}">
                  <a16:creationId xmlns:a16="http://schemas.microsoft.com/office/drawing/2014/main" id="{91B4B7B4-E910-4FDD-840B-AE9AE476CABD}"/>
                </a:ext>
              </a:extLst>
            </p:cNvPr>
            <p:cNvSpPr/>
            <p:nvPr userDrawn="1"/>
          </p:nvSpPr>
          <p:spPr>
            <a:xfrm>
              <a:off x="1098011" y="6550228"/>
              <a:ext cx="8045989" cy="3200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kern="0" dirty="0">
                <a:solidFill>
                  <a:schemeClr val="bg1"/>
                </a:solidFill>
                <a:sym typeface="Arial"/>
                <a:rtl val="0"/>
              </a:endParaRPr>
            </a:p>
          </p:txBody>
        </p:sp>
        <p:sp>
          <p:nvSpPr>
            <p:cNvPr id="6" name="Right Triangle 5">
              <a:extLst>
                <a:ext uri="{FF2B5EF4-FFF2-40B4-BE49-F238E27FC236}">
                  <a16:creationId xmlns:a16="http://schemas.microsoft.com/office/drawing/2014/main" id="{7510D1C8-6A9A-4787-BD0A-49D2A33D668F}"/>
                </a:ext>
              </a:extLst>
            </p:cNvPr>
            <p:cNvSpPr/>
            <p:nvPr userDrawn="1"/>
          </p:nvSpPr>
          <p:spPr>
            <a:xfrm rot="16200000">
              <a:off x="771292" y="6549900"/>
              <a:ext cx="320040"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kern="0" dirty="0">
                <a:solidFill>
                  <a:schemeClr val="bg1"/>
                </a:solidFill>
                <a:sym typeface="Arial"/>
                <a:rtl val="0"/>
              </a:endParaRPr>
            </a:p>
          </p:txBody>
        </p:sp>
      </p:grpSp>
      <p:cxnSp>
        <p:nvCxnSpPr>
          <p:cNvPr id="7" name="Straight Connector 6">
            <a:extLst>
              <a:ext uri="{FF2B5EF4-FFF2-40B4-BE49-F238E27FC236}">
                <a16:creationId xmlns:a16="http://schemas.microsoft.com/office/drawing/2014/main" id="{35F05C82-7772-42C3-B5B1-052F32BFB1C6}"/>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D669699-92B6-4F14-9DBC-C701853D08AF}"/>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sym typeface="Arial" charset="0"/>
              </a:rPr>
              <a:t>      </a:t>
            </a:r>
            <a:r>
              <a:rPr lang="en-US" sz="2600" dirty="0">
                <a:solidFill>
                  <a:schemeClr val="bg1"/>
                </a:solidFill>
                <a:latin typeface="+mn-lt"/>
                <a:cs typeface="+mn-cs"/>
                <a:sym typeface="Arial" charset="0"/>
              </a:rPr>
              <a:t>achievethecore.org</a:t>
            </a:r>
            <a:endParaRPr lang="en-US" sz="2800" dirty="0">
              <a:solidFill>
                <a:schemeClr val="bg1"/>
              </a:solidFill>
              <a:latin typeface="+mn-lt"/>
              <a:cs typeface="+mn-cs"/>
              <a:sym typeface="Arial" charset="0"/>
            </a:endParaRPr>
          </a:p>
        </p:txBody>
      </p:sp>
      <p:sp>
        <p:nvSpPr>
          <p:cNvPr id="2" name="Title 1"/>
          <p:cNvSpPr>
            <a:spLocks noGrp="1"/>
          </p:cNvSpPr>
          <p:nvPr>
            <p:ph type="title"/>
          </p:nvPr>
        </p:nvSpPr>
        <p:spPr>
          <a:xfrm>
            <a:off x="609600" y="198438"/>
            <a:ext cx="10972800" cy="868362"/>
          </a:xfrm>
        </p:spPr>
        <p:txBody>
          <a:bodyPr/>
          <a:lstStyle>
            <a:lvl1pPr>
              <a:defRPr>
                <a:solidFill>
                  <a:schemeClr val="tx2">
                    <a:lumMod val="75000"/>
                  </a:schemeClr>
                </a:solidFill>
              </a:defRPr>
            </a:lvl1pPr>
          </a:lstStyle>
          <a:p>
            <a:r>
              <a:rPr lang="en-US" dirty="0"/>
              <a:t>Click to edit Master title style</a:t>
            </a:r>
          </a:p>
        </p:txBody>
      </p:sp>
      <p:sp>
        <p:nvSpPr>
          <p:cNvPr id="3" name="Content Placeholder 2"/>
          <p:cNvSpPr>
            <a:spLocks noGrp="1"/>
          </p:cNvSpPr>
          <p:nvPr>
            <p:ph idx="1"/>
          </p:nvPr>
        </p:nvSpPr>
        <p:spPr>
          <a:xfrm>
            <a:off x="609600" y="1295400"/>
            <a:ext cx="10972800" cy="4800600"/>
          </a:xfrm>
        </p:spPr>
        <p:txBody>
          <a:bodyPr/>
          <a:lstStyle>
            <a:lvl1pPr marL="0" indent="0">
              <a:buNone/>
              <a:defRPr sz="2400">
                <a:solidFill>
                  <a:schemeClr val="tx1">
                    <a:lumMod val="85000"/>
                    <a:lumOff val="15000"/>
                  </a:schemeClr>
                </a:solidFill>
              </a:defRPr>
            </a:lvl1pPr>
            <a:lvl2pPr marL="742950" indent="-285750">
              <a:buFont typeface="Arial" pitchFamily="34" charset="0"/>
              <a:buChar char="•"/>
              <a:defRPr sz="2000">
                <a:solidFill>
                  <a:schemeClr val="tx1">
                    <a:lumMod val="85000"/>
                    <a:lumOff val="15000"/>
                  </a:schemeClr>
                </a:solidFill>
              </a:defRPr>
            </a:lvl2pPr>
            <a:lvl3pPr marL="1143000" indent="-228600">
              <a:buFont typeface="Calibri" pitchFamily="34" charset="0"/>
              <a:buChar char="‒"/>
              <a:defRPr sz="1800">
                <a:solidFill>
                  <a:schemeClr val="tx1">
                    <a:lumMod val="85000"/>
                    <a:lumOff val="15000"/>
                  </a:schemeClr>
                </a:solidFill>
              </a:defRPr>
            </a:lvl3pPr>
            <a:lvl4pPr marL="1600200" indent="-228600">
              <a:buFont typeface="Wingdings" pitchFamily="2" charset="2"/>
              <a:buChar char="§"/>
              <a:defRPr sz="1600">
                <a:solidFill>
                  <a:schemeClr val="tx1">
                    <a:lumMod val="85000"/>
                    <a:lumOff val="15000"/>
                  </a:schemeClr>
                </a:solidFill>
              </a:defRPr>
            </a:lvl4pPr>
            <a:lvl5pPr>
              <a:defRPr sz="1400">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796F6ED0-5E9A-4466-8801-CC5778F01D38}"/>
              </a:ext>
            </a:extLst>
          </p:cNvPr>
          <p:cNvSpPr>
            <a:spLocks noGrp="1"/>
          </p:cNvSpPr>
          <p:nvPr>
            <p:ph type="sldNum" sz="quarter" idx="10"/>
          </p:nvPr>
        </p:nvSpPr>
        <p:spPr bwMode="auto">
          <a:xfrm>
            <a:off x="9239251" y="6550026"/>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stStyle>
          <a:p>
            <a:pPr>
              <a:defRPr/>
            </a:pPr>
            <a:fld id="{0AD2908F-5409-4CDB-8344-D3DB3ED9F159}" type="slidenum">
              <a:rPr lang="en-US" altLang="en-US"/>
              <a:pPr>
                <a:defRPr/>
              </a:pPr>
              <a:t>‹#›</a:t>
            </a:fld>
            <a:endParaRPr lang="en-US" altLang="en-US"/>
          </a:p>
        </p:txBody>
      </p:sp>
    </p:spTree>
    <p:extLst>
      <p:ext uri="{BB962C8B-B14F-4D97-AF65-F5344CB8AC3E}">
        <p14:creationId xmlns:p14="http://schemas.microsoft.com/office/powerpoint/2010/main" val="2965087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F88EE718-5ECF-47CF-8294-322380B4F605}" type="datetimeFigureOut">
              <a:rPr lang="en-US" smtClean="0">
                <a:solidFill>
                  <a:srgbClr val="4E5B6F"/>
                </a:solidFill>
              </a:rPr>
              <a:pPr/>
              <a:t>9/19/2018</a:t>
            </a:fld>
            <a:endParaRPr lang="en-US">
              <a:solidFill>
                <a:srgbClr val="4E5B6F"/>
              </a:solidFill>
            </a:endParaRPr>
          </a:p>
        </p:txBody>
      </p:sp>
      <p:sp>
        <p:nvSpPr>
          <p:cNvPr id="4" name="Footer Placeholder 3"/>
          <p:cNvSpPr>
            <a:spLocks noGrp="1"/>
          </p:cNvSpPr>
          <p:nvPr>
            <p:ph type="ftr" sz="quarter" idx="11"/>
          </p:nvPr>
        </p:nvSpPr>
        <p:spPr/>
        <p:txBody>
          <a:bodyPr/>
          <a:lstStyle/>
          <a:p>
            <a:endParaRPr lang="en-US">
              <a:solidFill>
                <a:srgbClr val="4E5B6F"/>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1CEB8D2-81AA-44ED-A9B7-D85E24D6B680}" type="slidenum">
              <a:rPr lang="en-US" smtClean="0"/>
              <a:pPr/>
              <a:t>‹#›</a:t>
            </a:fld>
            <a:endParaRPr lang="en-US"/>
          </a:p>
        </p:txBody>
      </p:sp>
    </p:spTree>
    <p:extLst>
      <p:ext uri="{BB962C8B-B14F-4D97-AF65-F5344CB8AC3E}">
        <p14:creationId xmlns:p14="http://schemas.microsoft.com/office/powerpoint/2010/main" val="160626594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42F099E8-D263-43AF-A549-BD4AA46AABFB}"/>
              </a:ext>
            </a:extLst>
          </p:cNvPr>
          <p:cNvSpPr txBox="1">
            <a:spLocks/>
          </p:cNvSpPr>
          <p:nvPr userDrawn="1"/>
        </p:nvSpPr>
        <p:spPr>
          <a:xfrm>
            <a:off x="9311217" y="6502401"/>
            <a:ext cx="2844800" cy="365125"/>
          </a:xfrm>
          <a:prstGeom prst="rect">
            <a:avLst/>
          </a:prstGeom>
        </p:spPr>
        <p:txBody>
          <a:bodyPr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defRPr/>
            </a:pPr>
            <a:fld id="{6CF14766-1423-44B6-88C3-B1EDAEFE72EA}" type="slidenum">
              <a:rPr lang="en-US" altLang="en-US" sz="1400" smtClean="0">
                <a:solidFill>
                  <a:schemeClr val="bg1"/>
                </a:solidFill>
                <a:latin typeface="Calibri" panose="020F0502020204030204" pitchFamily="34" charset="0"/>
              </a:rPr>
              <a:pPr algn="r" eaLnBrk="1" hangingPunct="1">
                <a:defRPr/>
              </a:pPr>
              <a:t>‹#›</a:t>
            </a:fld>
            <a:endParaRPr lang="en-US" altLang="en-US" sz="1400">
              <a:solidFill>
                <a:schemeClr val="bg1"/>
              </a:solidFill>
              <a:latin typeface="Calibri" panose="020F0502020204030204" pitchFamily="34" charset="0"/>
            </a:endParaRPr>
          </a:p>
        </p:txBody>
      </p:sp>
      <p:grpSp>
        <p:nvGrpSpPr>
          <p:cNvPr id="4" name="Group 6">
            <a:extLst>
              <a:ext uri="{FF2B5EF4-FFF2-40B4-BE49-F238E27FC236}">
                <a16:creationId xmlns:a16="http://schemas.microsoft.com/office/drawing/2014/main" id="{947E0078-4319-4483-9370-8A179A346FB2}"/>
              </a:ext>
            </a:extLst>
          </p:cNvPr>
          <p:cNvGrpSpPr>
            <a:grpSpLocks/>
          </p:cNvGrpSpPr>
          <p:nvPr userDrawn="1"/>
        </p:nvGrpSpPr>
        <p:grpSpPr bwMode="auto">
          <a:xfrm>
            <a:off x="1028701" y="6550026"/>
            <a:ext cx="11163300" cy="320675"/>
            <a:chOff x="770964" y="6550228"/>
            <a:chExt cx="8373036" cy="320040"/>
          </a:xfrm>
        </p:grpSpPr>
        <p:sp>
          <p:nvSpPr>
            <p:cNvPr id="5" name="Rectangle 4">
              <a:extLst>
                <a:ext uri="{FF2B5EF4-FFF2-40B4-BE49-F238E27FC236}">
                  <a16:creationId xmlns:a16="http://schemas.microsoft.com/office/drawing/2014/main" id="{C52D7590-F1EC-430F-9A0F-50D32F4A4572}"/>
                </a:ext>
              </a:extLst>
            </p:cNvPr>
            <p:cNvSpPr/>
            <p:nvPr userDrawn="1"/>
          </p:nvSpPr>
          <p:spPr>
            <a:xfrm>
              <a:off x="1098011" y="6550228"/>
              <a:ext cx="8045989" cy="3200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kern="0" dirty="0">
                <a:solidFill>
                  <a:schemeClr val="bg1"/>
                </a:solidFill>
                <a:sym typeface="Arial"/>
                <a:rtl val="0"/>
              </a:endParaRPr>
            </a:p>
          </p:txBody>
        </p:sp>
        <p:sp>
          <p:nvSpPr>
            <p:cNvPr id="6" name="Right Triangle 5">
              <a:extLst>
                <a:ext uri="{FF2B5EF4-FFF2-40B4-BE49-F238E27FC236}">
                  <a16:creationId xmlns:a16="http://schemas.microsoft.com/office/drawing/2014/main" id="{3A5FC285-CC8C-4427-A07B-590133DBA87E}"/>
                </a:ext>
              </a:extLst>
            </p:cNvPr>
            <p:cNvSpPr/>
            <p:nvPr userDrawn="1"/>
          </p:nvSpPr>
          <p:spPr>
            <a:xfrm rot="16200000">
              <a:off x="771292" y="6549900"/>
              <a:ext cx="320040"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kern="0" dirty="0">
                <a:solidFill>
                  <a:schemeClr val="bg1"/>
                </a:solidFill>
                <a:sym typeface="Arial"/>
                <a:rtl val="0"/>
              </a:endParaRPr>
            </a:p>
          </p:txBody>
        </p:sp>
      </p:grpSp>
      <p:sp>
        <p:nvSpPr>
          <p:cNvPr id="7" name="TextBox 6">
            <a:extLst>
              <a:ext uri="{FF2B5EF4-FFF2-40B4-BE49-F238E27FC236}">
                <a16:creationId xmlns:a16="http://schemas.microsoft.com/office/drawing/2014/main" id="{5A1C7EF3-5284-4EA4-A0EC-9392886B8EF2}"/>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sym typeface="Arial" charset="0"/>
              </a:rPr>
              <a:t>      </a:t>
            </a:r>
            <a:r>
              <a:rPr lang="en-US" sz="2600" dirty="0">
                <a:solidFill>
                  <a:schemeClr val="bg1"/>
                </a:solidFill>
                <a:latin typeface="+mn-lt"/>
                <a:cs typeface="+mn-cs"/>
                <a:sym typeface="Arial" charset="0"/>
              </a:rPr>
              <a:t>achievethecore.org</a:t>
            </a:r>
            <a:endParaRPr lang="en-US" sz="2800" dirty="0">
              <a:solidFill>
                <a:schemeClr val="bg1"/>
              </a:solidFill>
              <a:latin typeface="+mn-lt"/>
              <a:cs typeface="+mn-cs"/>
              <a:sym typeface="Arial" charset="0"/>
            </a:endParaRPr>
          </a:p>
        </p:txBody>
      </p:sp>
      <p:sp>
        <p:nvSpPr>
          <p:cNvPr id="2" name="Title 1"/>
          <p:cNvSpPr>
            <a:spLocks noGrp="1"/>
          </p:cNvSpPr>
          <p:nvPr>
            <p:ph type="title"/>
          </p:nvPr>
        </p:nvSpPr>
        <p:spPr>
          <a:xfrm>
            <a:off x="963085" y="3352801"/>
            <a:ext cx="8587316" cy="1362075"/>
          </a:xfrm>
        </p:spPr>
        <p:txBody>
          <a:bodyPr anchor="t"/>
          <a:lstStyle>
            <a:lvl1pPr algn="l">
              <a:defRPr sz="4000" b="1" cap="all">
                <a:solidFill>
                  <a:schemeClr val="tx2">
                    <a:lumMod val="75000"/>
                  </a:schemeClr>
                </a:solidFill>
              </a:defRPr>
            </a:lvl1pPr>
          </a:lstStyle>
          <a:p>
            <a:r>
              <a:rPr lang="en-US" dirty="0"/>
              <a:t>Click to edit Master title style</a:t>
            </a:r>
          </a:p>
        </p:txBody>
      </p:sp>
    </p:spTree>
    <p:extLst>
      <p:ext uri="{BB962C8B-B14F-4D97-AF65-F5344CB8AC3E}">
        <p14:creationId xmlns:p14="http://schemas.microsoft.com/office/powerpoint/2010/main" val="35243473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D36F41F-877D-4164-9EDF-FCE831EDFB4B}"/>
              </a:ext>
            </a:extLst>
          </p:cNvPr>
          <p:cNvGrpSpPr>
            <a:grpSpLocks/>
          </p:cNvGrpSpPr>
          <p:nvPr userDrawn="1"/>
        </p:nvGrpSpPr>
        <p:grpSpPr bwMode="auto">
          <a:xfrm>
            <a:off x="1028701" y="6542089"/>
            <a:ext cx="11163300" cy="320675"/>
            <a:chOff x="770964" y="6550228"/>
            <a:chExt cx="8373036" cy="320040"/>
          </a:xfrm>
        </p:grpSpPr>
        <p:sp>
          <p:nvSpPr>
            <p:cNvPr id="6" name="Rectangle 5">
              <a:extLst>
                <a:ext uri="{FF2B5EF4-FFF2-40B4-BE49-F238E27FC236}">
                  <a16:creationId xmlns:a16="http://schemas.microsoft.com/office/drawing/2014/main" id="{A141FF2D-B145-48E6-9026-3F22F599B8AD}"/>
                </a:ext>
              </a:extLst>
            </p:cNvPr>
            <p:cNvSpPr/>
            <p:nvPr userDrawn="1"/>
          </p:nvSpPr>
          <p:spPr>
            <a:xfrm>
              <a:off x="1098011" y="6550228"/>
              <a:ext cx="8045989" cy="3200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kern="0" dirty="0">
                <a:solidFill>
                  <a:schemeClr val="bg1"/>
                </a:solidFill>
                <a:sym typeface="Arial"/>
                <a:rtl val="0"/>
              </a:endParaRPr>
            </a:p>
          </p:txBody>
        </p:sp>
        <p:sp>
          <p:nvSpPr>
            <p:cNvPr id="7" name="Right Triangle 6">
              <a:extLst>
                <a:ext uri="{FF2B5EF4-FFF2-40B4-BE49-F238E27FC236}">
                  <a16:creationId xmlns:a16="http://schemas.microsoft.com/office/drawing/2014/main" id="{FE94435E-B442-49E3-B306-7264AE751CF5}"/>
                </a:ext>
              </a:extLst>
            </p:cNvPr>
            <p:cNvSpPr/>
            <p:nvPr userDrawn="1"/>
          </p:nvSpPr>
          <p:spPr>
            <a:xfrm rot="16200000">
              <a:off x="771292" y="6549900"/>
              <a:ext cx="320040"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kern="0" dirty="0">
                <a:solidFill>
                  <a:schemeClr val="bg1"/>
                </a:solidFill>
                <a:sym typeface="Arial"/>
                <a:rtl val="0"/>
              </a:endParaRPr>
            </a:p>
          </p:txBody>
        </p:sp>
      </p:grpSp>
      <p:cxnSp>
        <p:nvCxnSpPr>
          <p:cNvPr id="8" name="Straight Connector 7">
            <a:extLst>
              <a:ext uri="{FF2B5EF4-FFF2-40B4-BE49-F238E27FC236}">
                <a16:creationId xmlns:a16="http://schemas.microsoft.com/office/drawing/2014/main" id="{FB05E68B-EB90-4477-8A72-75F4F5D29AB9}"/>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Box 7">
            <a:extLst>
              <a:ext uri="{FF2B5EF4-FFF2-40B4-BE49-F238E27FC236}">
                <a16:creationId xmlns:a16="http://schemas.microsoft.com/office/drawing/2014/main" id="{8F72EBBE-F8CB-45AA-91C9-232A4181722C}"/>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sym typeface="Arial" charset="0"/>
              </a:rPr>
              <a:t>      </a:t>
            </a:r>
            <a:r>
              <a:rPr lang="en-US" sz="2600" dirty="0">
                <a:solidFill>
                  <a:schemeClr val="bg1"/>
                </a:solidFill>
                <a:latin typeface="+mn-lt"/>
                <a:cs typeface="+mn-cs"/>
                <a:sym typeface="Arial" charset="0"/>
              </a:rPr>
              <a:t>achievethecore.org</a:t>
            </a:r>
            <a:endParaRPr lang="en-US" sz="2800" dirty="0">
              <a:solidFill>
                <a:schemeClr val="bg1"/>
              </a:solidFill>
              <a:latin typeface="+mn-lt"/>
              <a:cs typeface="+mn-cs"/>
              <a:sym typeface="Arial" charset="0"/>
            </a:endParaRPr>
          </a:p>
        </p:txBody>
      </p:sp>
      <p:sp>
        <p:nvSpPr>
          <p:cNvPr id="2" name="Title 1"/>
          <p:cNvSpPr>
            <a:spLocks noGrp="1"/>
          </p:cNvSpPr>
          <p:nvPr>
            <p:ph type="title"/>
          </p:nvPr>
        </p:nvSpPr>
        <p:spPr/>
        <p:txBody>
          <a:bodyPr/>
          <a:lstStyle>
            <a:lvl1pPr>
              <a:defRPr>
                <a:solidFill>
                  <a:schemeClr val="tx2">
                    <a:lumMod val="75000"/>
                  </a:schemeClr>
                </a:solidFill>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406E7312-0288-4FA5-9524-C728F344C815}"/>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stStyle>
          <a:p>
            <a:pPr>
              <a:defRPr/>
            </a:pPr>
            <a:fld id="{3DA3D31C-BD62-41D3-9996-8A818BCDA416}" type="slidenum">
              <a:rPr lang="en-US" altLang="en-US"/>
              <a:pPr>
                <a:defRPr/>
              </a:pPr>
              <a:t>‹#›</a:t>
            </a:fld>
            <a:endParaRPr lang="en-US" altLang="en-US"/>
          </a:p>
        </p:txBody>
      </p:sp>
    </p:spTree>
    <p:extLst>
      <p:ext uri="{BB962C8B-B14F-4D97-AF65-F5344CB8AC3E}">
        <p14:creationId xmlns:p14="http://schemas.microsoft.com/office/powerpoint/2010/main" val="23117310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grpSp>
        <p:nvGrpSpPr>
          <p:cNvPr id="7" name="Group 4">
            <a:extLst>
              <a:ext uri="{FF2B5EF4-FFF2-40B4-BE49-F238E27FC236}">
                <a16:creationId xmlns:a16="http://schemas.microsoft.com/office/drawing/2014/main" id="{33F30744-8963-4A5E-8FE0-E94F28A82FEB}"/>
              </a:ext>
            </a:extLst>
          </p:cNvPr>
          <p:cNvGrpSpPr>
            <a:grpSpLocks/>
          </p:cNvGrpSpPr>
          <p:nvPr userDrawn="1"/>
        </p:nvGrpSpPr>
        <p:grpSpPr bwMode="auto">
          <a:xfrm>
            <a:off x="1028701" y="6542089"/>
            <a:ext cx="11163300" cy="320675"/>
            <a:chOff x="770964" y="6550228"/>
            <a:chExt cx="8373036" cy="321212"/>
          </a:xfrm>
        </p:grpSpPr>
        <p:sp>
          <p:nvSpPr>
            <p:cNvPr id="8" name="Rectangle 7">
              <a:extLst>
                <a:ext uri="{FF2B5EF4-FFF2-40B4-BE49-F238E27FC236}">
                  <a16:creationId xmlns:a16="http://schemas.microsoft.com/office/drawing/2014/main" id="{603B008D-D840-47B7-A123-F47D4E31DD6A}"/>
                </a:ext>
              </a:extLst>
            </p:cNvPr>
            <p:cNvSpPr/>
            <p:nvPr userDrawn="1"/>
          </p:nvSpPr>
          <p:spPr>
            <a:xfrm>
              <a:off x="1098011" y="6551818"/>
              <a:ext cx="8045989" cy="3196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kern="0" dirty="0">
                <a:solidFill>
                  <a:schemeClr val="bg1"/>
                </a:solidFill>
                <a:sym typeface="Arial"/>
                <a:rtl val="0"/>
              </a:endParaRPr>
            </a:p>
          </p:txBody>
        </p:sp>
        <p:sp>
          <p:nvSpPr>
            <p:cNvPr id="9" name="Right Triangle 8">
              <a:extLst>
                <a:ext uri="{FF2B5EF4-FFF2-40B4-BE49-F238E27FC236}">
                  <a16:creationId xmlns:a16="http://schemas.microsoft.com/office/drawing/2014/main" id="{6C56BCD8-BE0D-4437-909F-C6F2B49C6147}"/>
                </a:ext>
              </a:extLst>
            </p:cNvPr>
            <p:cNvSpPr/>
            <p:nvPr userDrawn="1"/>
          </p:nvSpPr>
          <p:spPr>
            <a:xfrm rot="16200000">
              <a:off x="771502" y="6549690"/>
              <a:ext cx="319621"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kern="0" dirty="0">
                <a:solidFill>
                  <a:schemeClr val="bg1"/>
                </a:solidFill>
                <a:sym typeface="Arial"/>
                <a:rtl val="0"/>
              </a:endParaRPr>
            </a:p>
          </p:txBody>
        </p:sp>
      </p:grpSp>
      <p:cxnSp>
        <p:nvCxnSpPr>
          <p:cNvPr id="10" name="Straight Connector 9">
            <a:extLst>
              <a:ext uri="{FF2B5EF4-FFF2-40B4-BE49-F238E27FC236}">
                <a16:creationId xmlns:a16="http://schemas.microsoft.com/office/drawing/2014/main" id="{98C9E0EC-B0FA-42DB-A667-6C7DC054F317}"/>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7">
            <a:extLst>
              <a:ext uri="{FF2B5EF4-FFF2-40B4-BE49-F238E27FC236}">
                <a16:creationId xmlns:a16="http://schemas.microsoft.com/office/drawing/2014/main" id="{3321583F-0645-4AE0-978E-2E62D393E36C}"/>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sym typeface="Arial" charset="0"/>
              </a:rPr>
              <a:t>      </a:t>
            </a:r>
            <a:r>
              <a:rPr lang="en-US" sz="2600" dirty="0">
                <a:solidFill>
                  <a:schemeClr val="bg1"/>
                </a:solidFill>
                <a:latin typeface="+mn-lt"/>
                <a:cs typeface="+mn-cs"/>
                <a:sym typeface="Arial" charset="0"/>
              </a:rPr>
              <a:t>achievethecore.org</a:t>
            </a:r>
            <a:endParaRPr lang="en-US" sz="2800" dirty="0">
              <a:solidFill>
                <a:schemeClr val="bg1"/>
              </a:solidFill>
              <a:latin typeface="+mn-lt"/>
              <a:cs typeface="+mn-cs"/>
              <a:sym typeface="Arial" charset="0"/>
            </a:endParaRP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824F7DB0-25B5-478A-8BF1-3DDC893989BD}"/>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stStyle>
          <a:p>
            <a:pPr>
              <a:defRPr/>
            </a:pPr>
            <a:fld id="{0B1B5D09-1791-4B14-850D-C5D21194B742}" type="slidenum">
              <a:rPr lang="en-US" altLang="en-US"/>
              <a:pPr>
                <a:defRPr/>
              </a:pPr>
              <a:t>‹#›</a:t>
            </a:fld>
            <a:endParaRPr lang="en-US" altLang="en-US"/>
          </a:p>
        </p:txBody>
      </p:sp>
    </p:spTree>
    <p:extLst>
      <p:ext uri="{BB962C8B-B14F-4D97-AF65-F5344CB8AC3E}">
        <p14:creationId xmlns:p14="http://schemas.microsoft.com/office/powerpoint/2010/main" val="21561017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44BF037D-CA09-4C77-9068-891D313172AD}"/>
              </a:ext>
            </a:extLst>
          </p:cNvPr>
          <p:cNvGrpSpPr>
            <a:grpSpLocks/>
          </p:cNvGrpSpPr>
          <p:nvPr userDrawn="1"/>
        </p:nvGrpSpPr>
        <p:grpSpPr bwMode="auto">
          <a:xfrm>
            <a:off x="1028701" y="6550026"/>
            <a:ext cx="11163300" cy="320675"/>
            <a:chOff x="770964" y="6550228"/>
            <a:chExt cx="8373036" cy="321212"/>
          </a:xfrm>
        </p:grpSpPr>
        <p:sp>
          <p:nvSpPr>
            <p:cNvPr id="4" name="Rectangle 3">
              <a:extLst>
                <a:ext uri="{FF2B5EF4-FFF2-40B4-BE49-F238E27FC236}">
                  <a16:creationId xmlns:a16="http://schemas.microsoft.com/office/drawing/2014/main" id="{F8149F9A-9F89-4690-A3D2-E04882CDE786}"/>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kern="0" dirty="0">
                <a:solidFill>
                  <a:schemeClr val="bg1"/>
                </a:solidFill>
                <a:sym typeface="Arial"/>
                <a:rtl val="0"/>
              </a:endParaRPr>
            </a:p>
          </p:txBody>
        </p:sp>
        <p:sp>
          <p:nvSpPr>
            <p:cNvPr id="5" name="Right Triangle 4">
              <a:extLst>
                <a:ext uri="{FF2B5EF4-FFF2-40B4-BE49-F238E27FC236}">
                  <a16:creationId xmlns:a16="http://schemas.microsoft.com/office/drawing/2014/main" id="{08D2E9A8-6524-4A44-B262-21BE0D48BC37}"/>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kern="0" dirty="0">
                <a:solidFill>
                  <a:schemeClr val="bg1"/>
                </a:solidFill>
                <a:sym typeface="Arial"/>
                <a:rtl val="0"/>
              </a:endParaRPr>
            </a:p>
          </p:txBody>
        </p:sp>
      </p:grpSp>
      <p:cxnSp>
        <p:nvCxnSpPr>
          <p:cNvPr id="6" name="Straight Connector 5">
            <a:extLst>
              <a:ext uri="{FF2B5EF4-FFF2-40B4-BE49-F238E27FC236}">
                <a16:creationId xmlns:a16="http://schemas.microsoft.com/office/drawing/2014/main" id="{6B2F2217-D84A-447C-BCE6-A5A612F876E8}"/>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7">
            <a:extLst>
              <a:ext uri="{FF2B5EF4-FFF2-40B4-BE49-F238E27FC236}">
                <a16:creationId xmlns:a16="http://schemas.microsoft.com/office/drawing/2014/main" id="{E3C5FE6B-7B02-46F4-A6D4-C5B8F4E29F26}"/>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sym typeface="Arial" charset="0"/>
              </a:rPr>
              <a:t>      </a:t>
            </a:r>
            <a:r>
              <a:rPr lang="en-US" sz="2600" dirty="0">
                <a:solidFill>
                  <a:schemeClr val="bg1"/>
                </a:solidFill>
                <a:latin typeface="+mn-lt"/>
                <a:cs typeface="+mn-cs"/>
                <a:sym typeface="Arial" charset="0"/>
              </a:rPr>
              <a:t>achievethecore.org</a:t>
            </a:r>
            <a:endParaRPr lang="en-US" sz="2800" dirty="0">
              <a:solidFill>
                <a:schemeClr val="bg1"/>
              </a:solidFill>
              <a:latin typeface="+mn-lt"/>
              <a:cs typeface="+mn-cs"/>
              <a:sym typeface="Arial" charset="0"/>
            </a:endParaRPr>
          </a:p>
        </p:txBody>
      </p:sp>
      <p:sp>
        <p:nvSpPr>
          <p:cNvPr id="2" name="Title 1"/>
          <p:cNvSpPr>
            <a:spLocks noGrp="1"/>
          </p:cNvSpPr>
          <p:nvPr>
            <p:ph type="title"/>
          </p:nvPr>
        </p:nvSpPr>
        <p:spPr/>
        <p:txBody>
          <a:bodyPr/>
          <a:lstStyle/>
          <a:p>
            <a:r>
              <a:rPr lang="en-US"/>
              <a:t>Click to edit Master title style</a:t>
            </a:r>
          </a:p>
        </p:txBody>
      </p:sp>
      <p:sp>
        <p:nvSpPr>
          <p:cNvPr id="8" name="Slide Number Placeholder 5">
            <a:extLst>
              <a:ext uri="{FF2B5EF4-FFF2-40B4-BE49-F238E27FC236}">
                <a16:creationId xmlns:a16="http://schemas.microsoft.com/office/drawing/2014/main" id="{AEEA4D26-2C4D-4288-BEDD-70D195E7995D}"/>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stStyle>
          <a:p>
            <a:pPr>
              <a:defRPr/>
            </a:pPr>
            <a:fld id="{7C8E8379-9E18-4702-8A9D-4EA07D9195FC}" type="slidenum">
              <a:rPr lang="en-US" altLang="en-US"/>
              <a:pPr>
                <a:defRPr/>
              </a:pPr>
              <a:t>‹#›</a:t>
            </a:fld>
            <a:endParaRPr lang="en-US" altLang="en-US"/>
          </a:p>
        </p:txBody>
      </p:sp>
    </p:spTree>
    <p:extLst>
      <p:ext uri="{BB962C8B-B14F-4D97-AF65-F5344CB8AC3E}">
        <p14:creationId xmlns:p14="http://schemas.microsoft.com/office/powerpoint/2010/main" val="23413649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C62FC554-9521-4C7C-9FEC-F78A85CBB100}"/>
              </a:ext>
            </a:extLst>
          </p:cNvPr>
          <p:cNvGrpSpPr>
            <a:grpSpLocks/>
          </p:cNvGrpSpPr>
          <p:nvPr userDrawn="1"/>
        </p:nvGrpSpPr>
        <p:grpSpPr bwMode="auto">
          <a:xfrm>
            <a:off x="1028701" y="6550026"/>
            <a:ext cx="11163300" cy="320675"/>
            <a:chOff x="770964" y="6550228"/>
            <a:chExt cx="8373036" cy="321212"/>
          </a:xfrm>
        </p:grpSpPr>
        <p:sp>
          <p:nvSpPr>
            <p:cNvPr id="3" name="Rectangle 2">
              <a:extLst>
                <a:ext uri="{FF2B5EF4-FFF2-40B4-BE49-F238E27FC236}">
                  <a16:creationId xmlns:a16="http://schemas.microsoft.com/office/drawing/2014/main" id="{D2902FB0-32D2-4324-85CE-8ECBFBE6F230}"/>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kern="0" dirty="0">
                <a:solidFill>
                  <a:schemeClr val="bg1"/>
                </a:solidFill>
                <a:sym typeface="Arial"/>
                <a:rtl val="0"/>
              </a:endParaRPr>
            </a:p>
          </p:txBody>
        </p:sp>
        <p:sp>
          <p:nvSpPr>
            <p:cNvPr id="4" name="Right Triangle 3">
              <a:extLst>
                <a:ext uri="{FF2B5EF4-FFF2-40B4-BE49-F238E27FC236}">
                  <a16:creationId xmlns:a16="http://schemas.microsoft.com/office/drawing/2014/main" id="{7581E997-DC92-4409-A13F-EE94C785D571}"/>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kern="0" dirty="0">
                <a:solidFill>
                  <a:schemeClr val="bg1"/>
                </a:solidFill>
                <a:sym typeface="Arial"/>
                <a:rtl val="0"/>
              </a:endParaRPr>
            </a:p>
          </p:txBody>
        </p:sp>
      </p:grpSp>
      <p:sp>
        <p:nvSpPr>
          <p:cNvPr id="5" name="TextBox 7">
            <a:extLst>
              <a:ext uri="{FF2B5EF4-FFF2-40B4-BE49-F238E27FC236}">
                <a16:creationId xmlns:a16="http://schemas.microsoft.com/office/drawing/2014/main" id="{E0C3D25A-9CD7-45A0-928F-3CE9A394D420}"/>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sym typeface="Arial" charset="0"/>
              </a:rPr>
              <a:t>      </a:t>
            </a:r>
            <a:r>
              <a:rPr lang="en-US" sz="2600" dirty="0">
                <a:solidFill>
                  <a:schemeClr val="bg1"/>
                </a:solidFill>
                <a:latin typeface="+mn-lt"/>
                <a:cs typeface="+mn-cs"/>
                <a:sym typeface="Arial" charset="0"/>
              </a:rPr>
              <a:t>achievethecore.org</a:t>
            </a:r>
            <a:endParaRPr lang="en-US" sz="2800" dirty="0">
              <a:solidFill>
                <a:schemeClr val="bg1"/>
              </a:solidFill>
              <a:latin typeface="+mn-lt"/>
              <a:cs typeface="+mn-cs"/>
              <a:sym typeface="Arial" charset="0"/>
            </a:endParaRPr>
          </a:p>
        </p:txBody>
      </p:sp>
      <p:sp>
        <p:nvSpPr>
          <p:cNvPr id="6" name="Slide Number Placeholder 5">
            <a:extLst>
              <a:ext uri="{FF2B5EF4-FFF2-40B4-BE49-F238E27FC236}">
                <a16:creationId xmlns:a16="http://schemas.microsoft.com/office/drawing/2014/main" id="{D7737F38-09D3-45B3-9C5B-8BE2C2E04DE9}"/>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stStyle>
          <a:p>
            <a:pPr>
              <a:defRPr/>
            </a:pPr>
            <a:fld id="{B96CBF4A-676B-44DF-8AC9-F370A6DD4E71}" type="slidenum">
              <a:rPr lang="en-US" altLang="en-US"/>
              <a:pPr>
                <a:defRPr/>
              </a:pPr>
              <a:t>‹#›</a:t>
            </a:fld>
            <a:endParaRPr lang="en-US" altLang="en-US"/>
          </a:p>
        </p:txBody>
      </p:sp>
    </p:spTree>
    <p:extLst>
      <p:ext uri="{BB962C8B-B14F-4D97-AF65-F5344CB8AC3E}">
        <p14:creationId xmlns:p14="http://schemas.microsoft.com/office/powerpoint/2010/main" val="370993258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65B4B1B-36EF-43BB-A8BF-F9D145456F1A}"/>
              </a:ext>
            </a:extLst>
          </p:cNvPr>
          <p:cNvGrpSpPr>
            <a:grpSpLocks/>
          </p:cNvGrpSpPr>
          <p:nvPr userDrawn="1"/>
        </p:nvGrpSpPr>
        <p:grpSpPr bwMode="auto">
          <a:xfrm>
            <a:off x="1028701" y="6550026"/>
            <a:ext cx="11163300" cy="320675"/>
            <a:chOff x="770964" y="6550228"/>
            <a:chExt cx="8373036" cy="321212"/>
          </a:xfrm>
        </p:grpSpPr>
        <p:sp>
          <p:nvSpPr>
            <p:cNvPr id="6" name="Rectangle 5">
              <a:extLst>
                <a:ext uri="{FF2B5EF4-FFF2-40B4-BE49-F238E27FC236}">
                  <a16:creationId xmlns:a16="http://schemas.microsoft.com/office/drawing/2014/main" id="{C3A7B3C2-9C2E-4D61-9AA1-5112D15645B2}"/>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kern="0" dirty="0">
                <a:solidFill>
                  <a:schemeClr val="bg1"/>
                </a:solidFill>
                <a:sym typeface="Arial"/>
                <a:rtl val="0"/>
              </a:endParaRPr>
            </a:p>
          </p:txBody>
        </p:sp>
        <p:sp>
          <p:nvSpPr>
            <p:cNvPr id="7" name="Right Triangle 6">
              <a:extLst>
                <a:ext uri="{FF2B5EF4-FFF2-40B4-BE49-F238E27FC236}">
                  <a16:creationId xmlns:a16="http://schemas.microsoft.com/office/drawing/2014/main" id="{12E8B258-B9E5-410D-9F8D-8C850F93062E}"/>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kern="0" dirty="0">
                <a:solidFill>
                  <a:schemeClr val="bg1"/>
                </a:solidFill>
                <a:sym typeface="Arial"/>
                <a:rtl val="0"/>
              </a:endParaRPr>
            </a:p>
          </p:txBody>
        </p:sp>
      </p:grpSp>
      <p:sp>
        <p:nvSpPr>
          <p:cNvPr id="8" name="TextBox 7">
            <a:extLst>
              <a:ext uri="{FF2B5EF4-FFF2-40B4-BE49-F238E27FC236}">
                <a16:creationId xmlns:a16="http://schemas.microsoft.com/office/drawing/2014/main" id="{6DE619A5-A01A-4EE0-B722-7955D1D33516}"/>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sym typeface="Arial" charset="0"/>
              </a:rPr>
              <a:t>      </a:t>
            </a:r>
            <a:r>
              <a:rPr lang="en-US" sz="2600" dirty="0">
                <a:solidFill>
                  <a:schemeClr val="bg1"/>
                </a:solidFill>
                <a:latin typeface="+mn-lt"/>
                <a:cs typeface="+mn-cs"/>
                <a:sym typeface="Arial" charset="0"/>
              </a:rPr>
              <a:t>achievethecore.org</a:t>
            </a:r>
            <a:endParaRPr lang="en-US" sz="2800" dirty="0">
              <a:solidFill>
                <a:schemeClr val="bg1"/>
              </a:solidFill>
              <a:latin typeface="+mn-lt"/>
              <a:cs typeface="+mn-cs"/>
              <a:sym typeface="Arial" charset="0"/>
            </a:endParaRPr>
          </a:p>
        </p:txBody>
      </p:sp>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a:extLst>
              <a:ext uri="{FF2B5EF4-FFF2-40B4-BE49-F238E27FC236}">
                <a16:creationId xmlns:a16="http://schemas.microsoft.com/office/drawing/2014/main" id="{3C0C7AD8-190F-4650-88E4-5148C7CEE900}"/>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stStyle>
          <a:p>
            <a:pPr>
              <a:defRPr/>
            </a:pPr>
            <a:fld id="{FD286D2A-E0E4-4143-BC5E-A9B95F844387}" type="slidenum">
              <a:rPr lang="en-US" altLang="en-US"/>
              <a:pPr>
                <a:defRPr/>
              </a:pPr>
              <a:t>‹#›</a:t>
            </a:fld>
            <a:endParaRPr lang="en-US" altLang="en-US"/>
          </a:p>
        </p:txBody>
      </p:sp>
    </p:spTree>
    <p:extLst>
      <p:ext uri="{BB962C8B-B14F-4D97-AF65-F5344CB8AC3E}">
        <p14:creationId xmlns:p14="http://schemas.microsoft.com/office/powerpoint/2010/main" val="360552560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E3A43AE-6070-44CE-8E56-613BCA28B8AC}"/>
              </a:ext>
            </a:extLst>
          </p:cNvPr>
          <p:cNvGrpSpPr>
            <a:grpSpLocks/>
          </p:cNvGrpSpPr>
          <p:nvPr userDrawn="1"/>
        </p:nvGrpSpPr>
        <p:grpSpPr bwMode="auto">
          <a:xfrm>
            <a:off x="1028701" y="6550026"/>
            <a:ext cx="11163300" cy="320675"/>
            <a:chOff x="770964" y="6550228"/>
            <a:chExt cx="8373036" cy="321212"/>
          </a:xfrm>
        </p:grpSpPr>
        <p:sp>
          <p:nvSpPr>
            <p:cNvPr id="6" name="Rectangle 5">
              <a:extLst>
                <a:ext uri="{FF2B5EF4-FFF2-40B4-BE49-F238E27FC236}">
                  <a16:creationId xmlns:a16="http://schemas.microsoft.com/office/drawing/2014/main" id="{470C868E-96F4-43BF-9770-4E30C1A78CE9}"/>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kern="0" dirty="0">
                <a:solidFill>
                  <a:schemeClr val="bg1"/>
                </a:solidFill>
                <a:sym typeface="Arial"/>
                <a:rtl val="0"/>
              </a:endParaRPr>
            </a:p>
          </p:txBody>
        </p:sp>
        <p:sp>
          <p:nvSpPr>
            <p:cNvPr id="7" name="Right Triangle 6">
              <a:extLst>
                <a:ext uri="{FF2B5EF4-FFF2-40B4-BE49-F238E27FC236}">
                  <a16:creationId xmlns:a16="http://schemas.microsoft.com/office/drawing/2014/main" id="{FDB79AD8-9A26-461F-8D9C-4C524E3F2D71}"/>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kern="0" dirty="0">
                <a:solidFill>
                  <a:schemeClr val="bg1"/>
                </a:solidFill>
                <a:sym typeface="Arial"/>
                <a:rtl val="0"/>
              </a:endParaRPr>
            </a:p>
          </p:txBody>
        </p:sp>
      </p:grpSp>
      <p:sp>
        <p:nvSpPr>
          <p:cNvPr id="8" name="TextBox 7">
            <a:extLst>
              <a:ext uri="{FF2B5EF4-FFF2-40B4-BE49-F238E27FC236}">
                <a16:creationId xmlns:a16="http://schemas.microsoft.com/office/drawing/2014/main" id="{F2359574-F22E-459D-9A8B-7A935395073C}"/>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sym typeface="Arial" charset="0"/>
              </a:rPr>
              <a:t>      </a:t>
            </a:r>
            <a:r>
              <a:rPr lang="en-US" sz="2600" dirty="0">
                <a:solidFill>
                  <a:schemeClr val="bg1"/>
                </a:solidFill>
                <a:latin typeface="+mn-lt"/>
                <a:cs typeface="+mn-cs"/>
                <a:sym typeface="Arial" charset="0"/>
              </a:rPr>
              <a:t>achievethecore.org</a:t>
            </a:r>
            <a:endParaRPr lang="en-US" sz="2800" dirty="0">
              <a:solidFill>
                <a:schemeClr val="bg1"/>
              </a:solidFill>
              <a:latin typeface="+mn-lt"/>
              <a:cs typeface="+mn-cs"/>
              <a:sym typeface="Arial" charset="0"/>
            </a:endParaRPr>
          </a:p>
        </p:txBody>
      </p:sp>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a:extLst>
              <a:ext uri="{FF2B5EF4-FFF2-40B4-BE49-F238E27FC236}">
                <a16:creationId xmlns:a16="http://schemas.microsoft.com/office/drawing/2014/main" id="{6DFFA254-F1FD-4325-8D4D-9DED005799D7}"/>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stStyle>
          <a:p>
            <a:pPr>
              <a:defRPr/>
            </a:pPr>
            <a:fld id="{13EFAA3E-28B1-40AE-B27D-A8EA6B6B254B}" type="slidenum">
              <a:rPr lang="en-US" altLang="en-US"/>
              <a:pPr>
                <a:defRPr/>
              </a:pPr>
              <a:t>‹#›</a:t>
            </a:fld>
            <a:endParaRPr lang="en-US" altLang="en-US"/>
          </a:p>
        </p:txBody>
      </p:sp>
    </p:spTree>
    <p:extLst>
      <p:ext uri="{BB962C8B-B14F-4D97-AF65-F5344CB8AC3E}">
        <p14:creationId xmlns:p14="http://schemas.microsoft.com/office/powerpoint/2010/main" val="28286740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86F84ED2-7DA6-4D2E-90DE-84BDE5DFE4DD}"/>
              </a:ext>
            </a:extLst>
          </p:cNvPr>
          <p:cNvGrpSpPr>
            <a:grpSpLocks/>
          </p:cNvGrpSpPr>
          <p:nvPr userDrawn="1"/>
        </p:nvGrpSpPr>
        <p:grpSpPr bwMode="auto">
          <a:xfrm>
            <a:off x="1028701" y="6550026"/>
            <a:ext cx="11163300" cy="320675"/>
            <a:chOff x="770964" y="6550228"/>
            <a:chExt cx="8373036" cy="321212"/>
          </a:xfrm>
        </p:grpSpPr>
        <p:sp>
          <p:nvSpPr>
            <p:cNvPr id="5" name="Rectangle 4">
              <a:extLst>
                <a:ext uri="{FF2B5EF4-FFF2-40B4-BE49-F238E27FC236}">
                  <a16:creationId xmlns:a16="http://schemas.microsoft.com/office/drawing/2014/main" id="{6D719354-5C0A-4669-ACB0-23ECC6B23BE9}"/>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kern="0" dirty="0">
                <a:solidFill>
                  <a:schemeClr val="bg1"/>
                </a:solidFill>
                <a:sym typeface="Arial"/>
                <a:rtl val="0"/>
              </a:endParaRPr>
            </a:p>
          </p:txBody>
        </p:sp>
        <p:sp>
          <p:nvSpPr>
            <p:cNvPr id="6" name="Right Triangle 5">
              <a:extLst>
                <a:ext uri="{FF2B5EF4-FFF2-40B4-BE49-F238E27FC236}">
                  <a16:creationId xmlns:a16="http://schemas.microsoft.com/office/drawing/2014/main" id="{F1DD9D7B-42FE-4265-8FEC-FB2C13E437D9}"/>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kern="0" dirty="0">
                <a:solidFill>
                  <a:schemeClr val="bg1"/>
                </a:solidFill>
                <a:sym typeface="Arial"/>
                <a:rtl val="0"/>
              </a:endParaRPr>
            </a:p>
          </p:txBody>
        </p:sp>
      </p:grpSp>
      <p:cxnSp>
        <p:nvCxnSpPr>
          <p:cNvPr id="7" name="Straight Connector 6">
            <a:extLst>
              <a:ext uri="{FF2B5EF4-FFF2-40B4-BE49-F238E27FC236}">
                <a16:creationId xmlns:a16="http://schemas.microsoft.com/office/drawing/2014/main" id="{2DBA287E-170F-4B26-8F7F-B96F78D15700}"/>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FF141AD-E8AE-4A02-B383-FE1B5D2D376E}"/>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sym typeface="Arial" charset="0"/>
              </a:rPr>
              <a:t>      </a:t>
            </a:r>
            <a:r>
              <a:rPr lang="en-US" sz="2600" dirty="0">
                <a:solidFill>
                  <a:schemeClr val="bg1"/>
                </a:solidFill>
                <a:latin typeface="+mn-lt"/>
                <a:cs typeface="+mn-cs"/>
                <a:sym typeface="Arial" charset="0"/>
              </a:rPr>
              <a:t>achievethecore.org</a:t>
            </a:r>
            <a:endParaRPr lang="en-US" sz="2800" dirty="0">
              <a:solidFill>
                <a:schemeClr val="bg1"/>
              </a:solidFill>
              <a:latin typeface="+mn-lt"/>
              <a:cs typeface="+mn-cs"/>
              <a:sym typeface="Arial" charset="0"/>
            </a:endParaRPr>
          </a:p>
        </p:txBody>
      </p:sp>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AD2E086E-69DA-4FB6-9DCF-498A53EE92FE}"/>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stStyle>
          <a:p>
            <a:pPr>
              <a:defRPr/>
            </a:pPr>
            <a:fld id="{32ACCE7B-C38F-45DC-8CF5-248E14F7E5EC}" type="slidenum">
              <a:rPr lang="en-US" altLang="en-US"/>
              <a:pPr>
                <a:defRPr/>
              </a:pPr>
              <a:t>‹#›</a:t>
            </a:fld>
            <a:endParaRPr lang="en-US" altLang="en-US"/>
          </a:p>
        </p:txBody>
      </p:sp>
    </p:spTree>
    <p:extLst>
      <p:ext uri="{BB962C8B-B14F-4D97-AF65-F5344CB8AC3E}">
        <p14:creationId xmlns:p14="http://schemas.microsoft.com/office/powerpoint/2010/main" val="387355702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92432CD9-A103-4109-83D1-0EDD6736089B}"/>
              </a:ext>
            </a:extLst>
          </p:cNvPr>
          <p:cNvGrpSpPr>
            <a:grpSpLocks/>
          </p:cNvGrpSpPr>
          <p:nvPr userDrawn="1"/>
        </p:nvGrpSpPr>
        <p:grpSpPr bwMode="auto">
          <a:xfrm>
            <a:off x="1028701" y="6550026"/>
            <a:ext cx="11163300" cy="320675"/>
            <a:chOff x="770964" y="6550228"/>
            <a:chExt cx="8373036" cy="321212"/>
          </a:xfrm>
        </p:grpSpPr>
        <p:sp>
          <p:nvSpPr>
            <p:cNvPr id="5" name="Rectangle 4">
              <a:extLst>
                <a:ext uri="{FF2B5EF4-FFF2-40B4-BE49-F238E27FC236}">
                  <a16:creationId xmlns:a16="http://schemas.microsoft.com/office/drawing/2014/main" id="{5AC17210-BA27-4680-80B0-39674B9C5662}"/>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kern="0" dirty="0">
                <a:solidFill>
                  <a:schemeClr val="bg1"/>
                </a:solidFill>
                <a:sym typeface="Arial"/>
                <a:rtl val="0"/>
              </a:endParaRPr>
            </a:p>
          </p:txBody>
        </p:sp>
        <p:sp>
          <p:nvSpPr>
            <p:cNvPr id="6" name="Right Triangle 5">
              <a:extLst>
                <a:ext uri="{FF2B5EF4-FFF2-40B4-BE49-F238E27FC236}">
                  <a16:creationId xmlns:a16="http://schemas.microsoft.com/office/drawing/2014/main" id="{25BB8F99-015C-4E94-A5AA-0373726015A9}"/>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kern="0" dirty="0">
                <a:solidFill>
                  <a:schemeClr val="bg1"/>
                </a:solidFill>
                <a:sym typeface="Arial"/>
                <a:rtl val="0"/>
              </a:endParaRPr>
            </a:p>
          </p:txBody>
        </p:sp>
      </p:grpSp>
      <p:sp>
        <p:nvSpPr>
          <p:cNvPr id="7" name="TextBox 7">
            <a:extLst>
              <a:ext uri="{FF2B5EF4-FFF2-40B4-BE49-F238E27FC236}">
                <a16:creationId xmlns:a16="http://schemas.microsoft.com/office/drawing/2014/main" id="{24B13C91-BE96-431C-85E5-56BD0DBAD87E}"/>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sym typeface="Arial" charset="0"/>
              </a:rPr>
              <a:t>      </a:t>
            </a:r>
            <a:r>
              <a:rPr lang="en-US" sz="2600" dirty="0">
                <a:solidFill>
                  <a:schemeClr val="bg1"/>
                </a:solidFill>
                <a:latin typeface="+mn-lt"/>
                <a:cs typeface="+mn-cs"/>
                <a:sym typeface="Arial" charset="0"/>
              </a:rPr>
              <a:t>achievethecore.org</a:t>
            </a:r>
            <a:endParaRPr lang="en-US" sz="2800" dirty="0">
              <a:solidFill>
                <a:schemeClr val="bg1"/>
              </a:solidFill>
              <a:latin typeface="+mn-lt"/>
              <a:cs typeface="+mn-cs"/>
              <a:sym typeface="Arial" charset="0"/>
            </a:endParaRPr>
          </a:p>
        </p:txBody>
      </p:sp>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E066786B-CE40-4EDF-AC73-2F99243B821D}"/>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stStyle>
          <a:p>
            <a:pPr>
              <a:defRPr/>
            </a:pPr>
            <a:fld id="{BA3B73F1-13C4-4F28-94A6-92F531AF1A1F}" type="slidenum">
              <a:rPr lang="en-US" altLang="en-US"/>
              <a:pPr>
                <a:defRPr/>
              </a:pPr>
              <a:t>‹#›</a:t>
            </a:fld>
            <a:endParaRPr lang="en-US" altLang="en-US"/>
          </a:p>
        </p:txBody>
      </p:sp>
    </p:spTree>
    <p:extLst>
      <p:ext uri="{BB962C8B-B14F-4D97-AF65-F5344CB8AC3E}">
        <p14:creationId xmlns:p14="http://schemas.microsoft.com/office/powerpoint/2010/main" val="5018049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secHead" type="secHead">
  <p:cSld name="secHead">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963083" y="4406901"/>
            <a:ext cx="10363200" cy="1362075"/>
          </a:xfrm>
          <a:prstGeom prst="rect">
            <a:avLst/>
          </a:prstGeom>
          <a:noFill/>
          <a:ln>
            <a:noFill/>
          </a:ln>
        </p:spPr>
        <p:txBody>
          <a:bodyPr lIns="91425" tIns="91425" rIns="91425" bIns="91425" anchor="t"/>
          <a:lstStyle>
            <a:lvl1pPr algn="l" rtl="0">
              <a:defRPr sz="4000" b="1" cap="small"/>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28" name="Shape 28"/>
          <p:cNvSpPr txBox="1">
            <a:spLocks noGrp="1"/>
          </p:cNvSpPr>
          <p:nvPr>
            <p:ph type="body" idx="1"/>
          </p:nvPr>
        </p:nvSpPr>
        <p:spPr>
          <a:xfrm>
            <a:off x="963083" y="2906713"/>
            <a:ext cx="10363200" cy="1500187"/>
          </a:xfrm>
          <a:prstGeom prst="rect">
            <a:avLst/>
          </a:prstGeom>
          <a:noFill/>
          <a:ln>
            <a:noFill/>
          </a:ln>
        </p:spPr>
        <p:txBody>
          <a:bodyPr lIns="91425" tIns="91425" rIns="91425" bIns="91425" anchor="b"/>
          <a:lstStyle>
            <a:lvl1pPr marL="0" indent="0" rtl="0">
              <a:buClr>
                <a:srgbClr val="888888"/>
              </a:buClr>
              <a:buNone/>
              <a:defRPr sz="2000">
                <a:solidFill>
                  <a:srgbClr val="888888"/>
                </a:solidFill>
              </a:defRPr>
            </a:lvl1pPr>
            <a:lvl2pPr marL="457200" indent="0" rtl="0">
              <a:buClr>
                <a:srgbClr val="888888"/>
              </a:buClr>
              <a:buNone/>
              <a:defRPr sz="1800">
                <a:solidFill>
                  <a:srgbClr val="888888"/>
                </a:solidFill>
              </a:defRPr>
            </a:lvl2pPr>
            <a:lvl3pPr marL="914400" indent="0" rtl="0">
              <a:buClr>
                <a:srgbClr val="888888"/>
              </a:buClr>
              <a:buNone/>
              <a:defRPr sz="1600">
                <a:solidFill>
                  <a:srgbClr val="888888"/>
                </a:solidFill>
              </a:defRPr>
            </a:lvl3pPr>
            <a:lvl4pPr marL="1371600" indent="0" rtl="0">
              <a:buClr>
                <a:srgbClr val="888888"/>
              </a:buClr>
              <a:buNone/>
              <a:defRPr sz="1400">
                <a:solidFill>
                  <a:srgbClr val="888888"/>
                </a:solidFill>
              </a:defRPr>
            </a:lvl4pPr>
            <a:lvl5pPr marL="1828800" indent="0" rtl="0">
              <a:buClr>
                <a:srgbClr val="888888"/>
              </a:buClr>
              <a:buNone/>
              <a:defRPr sz="1400">
                <a:solidFill>
                  <a:srgbClr val="888888"/>
                </a:solidFill>
              </a:defRPr>
            </a:lvl5pPr>
            <a:lvl6pPr marL="2286000" indent="0" rtl="0">
              <a:buClr>
                <a:srgbClr val="888888"/>
              </a:buClr>
              <a:buNone/>
              <a:defRPr sz="1400">
                <a:solidFill>
                  <a:srgbClr val="888888"/>
                </a:solidFill>
              </a:defRPr>
            </a:lvl6pPr>
            <a:lvl7pPr marL="2743200" indent="0" rtl="0">
              <a:buClr>
                <a:srgbClr val="888888"/>
              </a:buClr>
              <a:buNone/>
              <a:defRPr sz="1400">
                <a:solidFill>
                  <a:srgbClr val="888888"/>
                </a:solidFill>
              </a:defRPr>
            </a:lvl7pPr>
            <a:lvl8pPr marL="3200400" indent="0" rtl="0">
              <a:buClr>
                <a:srgbClr val="888888"/>
              </a:buClr>
              <a:buNone/>
              <a:defRPr sz="1400">
                <a:solidFill>
                  <a:srgbClr val="888888"/>
                </a:solidFill>
              </a:defRPr>
            </a:lvl8pPr>
            <a:lvl9pPr marL="3657600" indent="0" rtl="0">
              <a:buClr>
                <a:srgbClr val="888888"/>
              </a:buClr>
              <a:buNone/>
              <a:defRPr sz="1400">
                <a:solidFill>
                  <a:srgbClr val="888888"/>
                </a:solidFill>
              </a:defRPr>
            </a:lvl9pPr>
          </a:lstStyle>
          <a:p>
            <a:endParaRPr/>
          </a:p>
        </p:txBody>
      </p:sp>
      <p:sp>
        <p:nvSpPr>
          <p:cNvPr id="4" name="Shape 29">
            <a:extLst>
              <a:ext uri="{FF2B5EF4-FFF2-40B4-BE49-F238E27FC236}">
                <a16:creationId xmlns:a16="http://schemas.microsoft.com/office/drawing/2014/main" id="{1D310AB4-575F-4CE2-9D0C-2D483015F3C0}"/>
              </a:ext>
            </a:extLst>
          </p:cNvPr>
          <p:cNvSpPr txBox="1">
            <a:spLocks noGrp="1"/>
          </p:cNvSpPr>
          <p:nvPr>
            <p:ph type="dt" idx="10"/>
          </p:nvPr>
        </p:nvSpPr>
        <p:spPr bwMode="auto">
          <a:xfrm>
            <a:off x="609600" y="6356351"/>
            <a:ext cx="28448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eaLnBrk="1" hangingPunct="1">
              <a:defRPr sz="1200">
                <a:solidFill>
                  <a:srgbClr val="888888"/>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defRPr/>
            </a:pPr>
            <a:endParaRPr lang="en-US"/>
          </a:p>
        </p:txBody>
      </p:sp>
      <p:sp>
        <p:nvSpPr>
          <p:cNvPr id="5" name="Shape 30">
            <a:extLst>
              <a:ext uri="{FF2B5EF4-FFF2-40B4-BE49-F238E27FC236}">
                <a16:creationId xmlns:a16="http://schemas.microsoft.com/office/drawing/2014/main" id="{4C7EFB63-2AEF-45F2-866E-14D88DD6352B}"/>
              </a:ext>
            </a:extLst>
          </p:cNvPr>
          <p:cNvSpPr txBox="1">
            <a:spLocks noGrp="1"/>
          </p:cNvSpPr>
          <p:nvPr>
            <p:ph type="ftr" idx="11"/>
          </p:nvPr>
        </p:nvSpPr>
        <p:spPr bwMode="auto">
          <a:xfrm>
            <a:off x="4165600" y="6356351"/>
            <a:ext cx="38608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algn="ctr" eaLnBrk="1" hangingPunct="1">
              <a:defRPr sz="1200">
                <a:solidFill>
                  <a:srgbClr val="888888"/>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defRPr/>
            </a:pPr>
            <a:endParaRPr lang="en-US"/>
          </a:p>
        </p:txBody>
      </p:sp>
      <p:sp>
        <p:nvSpPr>
          <p:cNvPr id="6" name="Shape 31">
            <a:extLst>
              <a:ext uri="{FF2B5EF4-FFF2-40B4-BE49-F238E27FC236}">
                <a16:creationId xmlns:a16="http://schemas.microsoft.com/office/drawing/2014/main" id="{5FA749AD-44EC-422E-B9AD-5A6AE9586F0A}"/>
              </a:ext>
            </a:extLst>
          </p:cNvPr>
          <p:cNvSpPr txBox="1">
            <a:spLocks noGrp="1"/>
          </p:cNvSpPr>
          <p:nvPr>
            <p:ph type="sldNum" idx="12"/>
          </p:nvPr>
        </p:nvSpPr>
        <p:spPr bwMode="auto">
          <a:xfrm>
            <a:off x="8737600" y="6356351"/>
            <a:ext cx="2844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rtlCol="0"/>
          <a:lstStyle>
            <a:lvl1pPr eaLnBrk="1" fontAlgn="base" hangingPunct="1">
              <a:spcBef>
                <a:spcPct val="0"/>
              </a:spcBef>
              <a:spcAft>
                <a:spcPct val="0"/>
              </a:spcAft>
              <a:defRPr sz="1200">
                <a:solidFill>
                  <a:srgbClr val="888888"/>
                </a:solidFill>
                <a:latin typeface="Arial" charset="0"/>
                <a:cs typeface="Arial" charset="0"/>
                <a:sym typeface="Arial" charset="0"/>
                <a:rtl val="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defRPr/>
            </a:pPr>
            <a:endParaRPr lang="en-US"/>
          </a:p>
        </p:txBody>
      </p:sp>
    </p:spTree>
    <p:extLst>
      <p:ext uri="{BB962C8B-B14F-4D97-AF65-F5344CB8AC3E}">
        <p14:creationId xmlns:p14="http://schemas.microsoft.com/office/powerpoint/2010/main" val="3342588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8EE718-5ECF-47CF-8294-322380B4F605}" type="datetimeFigureOut">
              <a:rPr lang="en-US" smtClean="0">
                <a:solidFill>
                  <a:srgbClr val="4E5B6F"/>
                </a:solidFill>
              </a:rPr>
              <a:pPr/>
              <a:t>9/19/2018</a:t>
            </a:fld>
            <a:endParaRPr lang="en-US">
              <a:solidFill>
                <a:srgbClr val="4E5B6F"/>
              </a:solidFill>
            </a:endParaRPr>
          </a:p>
        </p:txBody>
      </p:sp>
      <p:sp>
        <p:nvSpPr>
          <p:cNvPr id="3" name="Footer Placeholder 2"/>
          <p:cNvSpPr>
            <a:spLocks noGrp="1"/>
          </p:cNvSpPr>
          <p:nvPr>
            <p:ph type="ftr" sz="quarter" idx="11"/>
          </p:nvPr>
        </p:nvSpPr>
        <p:spPr/>
        <p:txBody>
          <a:bodyPr/>
          <a:lstStyle/>
          <a:p>
            <a:endParaRPr lang="en-US">
              <a:solidFill>
                <a:srgbClr val="4E5B6F"/>
              </a:solidFill>
            </a:endParaRPr>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41CEB8D2-81AA-44ED-A9B7-D85E24D6B680}" type="slidenum">
              <a:rPr lang="en-US" smtClean="0">
                <a:solidFill>
                  <a:srgbClr val="4E5B6F"/>
                </a:solidFill>
              </a:rPr>
              <a:pPr/>
              <a:t>‹#›</a:t>
            </a:fld>
            <a:endParaRPr lang="en-US">
              <a:solidFill>
                <a:srgbClr val="4E5B6F"/>
              </a:solidFill>
            </a:endParaRPr>
          </a:p>
        </p:txBody>
      </p:sp>
    </p:spTree>
    <p:extLst>
      <p:ext uri="{BB962C8B-B14F-4D97-AF65-F5344CB8AC3E}">
        <p14:creationId xmlns:p14="http://schemas.microsoft.com/office/powerpoint/2010/main" val="246967921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39B1A4-CFA1-4C19-B7D3-4E2FEA548358}"/>
              </a:ext>
            </a:extLst>
          </p:cNvPr>
          <p:cNvSpPr/>
          <p:nvPr userDrawn="1"/>
        </p:nvSpPr>
        <p:spPr>
          <a:xfrm>
            <a:off x="0" y="4032250"/>
            <a:ext cx="12192000" cy="158750"/>
          </a:xfrm>
          <a:prstGeom prst="rect">
            <a:avLst/>
          </a:prstGeom>
          <a:solidFill>
            <a:schemeClr val="accent1">
              <a:lumMod val="75000"/>
            </a:schemeClr>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kern="0" dirty="0">
              <a:solidFill>
                <a:schemeClr val="accent1"/>
              </a:solidFill>
              <a:sym typeface="Arial"/>
              <a:rtl val="0"/>
            </a:endParaRPr>
          </a:p>
        </p:txBody>
      </p:sp>
      <p:sp>
        <p:nvSpPr>
          <p:cNvPr id="2" name="Title 1"/>
          <p:cNvSpPr>
            <a:spLocks noGrp="1"/>
          </p:cNvSpPr>
          <p:nvPr>
            <p:ph type="ctrTitle"/>
          </p:nvPr>
        </p:nvSpPr>
        <p:spPr>
          <a:xfrm>
            <a:off x="914400" y="2164976"/>
            <a:ext cx="10261600" cy="1797424"/>
          </a:xfrm>
        </p:spPr>
        <p:txBody>
          <a:bodyPr anchor="b">
            <a:normAutofit/>
          </a:bodyPr>
          <a:lstStyle>
            <a:lvl1pPr algn="l">
              <a:defRPr sz="4000" b="1" baseline="0">
                <a:solidFill>
                  <a:schemeClr val="tx2">
                    <a:lumMod val="75000"/>
                  </a:schemeClr>
                </a:solidFill>
                <a:latin typeface="Century Gothic" pitchFamily="34" charset="0"/>
              </a:defRPr>
            </a:lvl1pPr>
          </a:lstStyle>
          <a:p>
            <a:r>
              <a:rPr lang="en-US" dirty="0"/>
              <a:t>Click to edit Master title style</a:t>
            </a:r>
          </a:p>
        </p:txBody>
      </p:sp>
      <p:sp>
        <p:nvSpPr>
          <p:cNvPr id="3" name="Subtitle 2"/>
          <p:cNvSpPr>
            <a:spLocks noGrp="1"/>
          </p:cNvSpPr>
          <p:nvPr>
            <p:ph type="subTitle" idx="1"/>
          </p:nvPr>
        </p:nvSpPr>
        <p:spPr>
          <a:xfrm>
            <a:off x="914400" y="4271682"/>
            <a:ext cx="8534400" cy="1344706"/>
          </a:xfrm>
        </p:spPr>
        <p:txBody>
          <a:bodyPr>
            <a:normAutofit/>
          </a:bodyPr>
          <a:lstStyle>
            <a:lvl1pPr marL="0" indent="0" algn="l">
              <a:buNone/>
              <a:defRPr sz="2800" baseline="0">
                <a:solidFill>
                  <a:schemeClr val="tx1">
                    <a:lumMod val="50000"/>
                    <a:lumOff val="50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6993248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3600" y="1498602"/>
            <a:ext cx="7010400" cy="3298825"/>
          </a:xfrm>
        </p:spPr>
        <p:txBody>
          <a:bodyPr>
            <a:normAutofit/>
          </a:bodyPr>
          <a:lstStyle>
            <a:lvl1pPr>
              <a:lnSpc>
                <a:spcPct val="90000"/>
              </a:lnSpc>
              <a:defRPr sz="5400" cap="none" baseline="0"/>
            </a:lvl1pPr>
          </a:lstStyle>
          <a:p>
            <a:r>
              <a:rPr lang="en-US"/>
              <a:t>Click to edit Master title style</a:t>
            </a:r>
            <a:endParaRPr/>
          </a:p>
        </p:txBody>
      </p:sp>
      <p:sp>
        <p:nvSpPr>
          <p:cNvPr id="3" name="Subtitle 2"/>
          <p:cNvSpPr>
            <a:spLocks noGrp="1"/>
          </p:cNvSpPr>
          <p:nvPr>
            <p:ph type="subTitle" idx="1"/>
          </p:nvPr>
        </p:nvSpPr>
        <p:spPr>
          <a:xfrm>
            <a:off x="4673600" y="4927600"/>
            <a:ext cx="7010400"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17238885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9/19/2018</a:t>
            </a:fld>
            <a:endParaRPr dirty="0"/>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915668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800" y="4445000"/>
            <a:ext cx="7010400" cy="1930400"/>
          </a:xfrm>
        </p:spPr>
        <p:txBody>
          <a:bodyPr anchor="t">
            <a:normAutofit/>
          </a:bodyPr>
          <a:lstStyle>
            <a:lvl1pPr algn="l">
              <a:defRPr sz="5400" b="0" cap="none" baseline="0"/>
            </a:lvl1pPr>
          </a:lstStyle>
          <a:p>
            <a:r>
              <a:rPr lang="en-US"/>
              <a:t>Click to edit Master title style</a:t>
            </a:r>
            <a:endParaRPr dirty="0"/>
          </a:p>
        </p:txBody>
      </p:sp>
      <p:sp>
        <p:nvSpPr>
          <p:cNvPr id="3" name="Text Placeholder 2"/>
          <p:cNvSpPr>
            <a:spLocks noGrp="1"/>
          </p:cNvSpPr>
          <p:nvPr>
            <p:ph type="body" idx="1"/>
          </p:nvPr>
        </p:nvSpPr>
        <p:spPr>
          <a:xfrm>
            <a:off x="812800" y="3124201"/>
            <a:ext cx="7010400"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5207563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600" y="1701800"/>
            <a:ext cx="4978400" cy="4470400"/>
          </a:xfrm>
        </p:spPr>
        <p:txBody>
          <a:bodyPr>
            <a:normAutofit/>
          </a:bodyPr>
          <a:lstStyle>
            <a:lvl1pPr>
              <a:defRPr sz="2400"/>
            </a:lvl1pPr>
            <a:lvl2pPr>
              <a:defRPr sz="2000"/>
            </a:lvl2pPr>
            <a:lvl3pPr>
              <a:defRPr sz="1800"/>
            </a:lvl3pPr>
            <a:lvl4pPr>
              <a:defRPr sz="1800"/>
            </a:lvl4pPr>
            <a:lvl5pPr marL="2011328">
              <a:defRPr sz="1800"/>
            </a:lvl5pPr>
            <a:lvl6pPr marL="1706581" indent="0">
              <a:buNone/>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99200" y="1701800"/>
            <a:ext cx="4978400"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9/19/2018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13697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665" y="1608836"/>
            <a:ext cx="4974336"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4" name="Content Placeholder 3"/>
          <p:cNvSpPr>
            <a:spLocks noGrp="1"/>
          </p:cNvSpPr>
          <p:nvPr>
            <p:ph sz="half" idx="2"/>
          </p:nvPr>
        </p:nvSpPr>
        <p:spPr>
          <a:xfrm>
            <a:off x="1117600" y="2209800"/>
            <a:ext cx="4978400"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03264" y="1608836"/>
            <a:ext cx="4974336"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6" name="Content Placeholder 5"/>
          <p:cNvSpPr>
            <a:spLocks noGrp="1"/>
          </p:cNvSpPr>
          <p:nvPr>
            <p:ph sz="quarter" idx="4"/>
          </p:nvPr>
        </p:nvSpPr>
        <p:spPr>
          <a:xfrm>
            <a:off x="6299200" y="2209800"/>
            <a:ext cx="4978400"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9/19/2018</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569670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9/19/2018</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465023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9/19/2018</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78653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2400" y="0"/>
            <a:ext cx="792480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 name="Title 1"/>
          <p:cNvSpPr>
            <a:spLocks noGrp="1"/>
          </p:cNvSpPr>
          <p:nvPr>
            <p:ph type="title"/>
          </p:nvPr>
        </p:nvSpPr>
        <p:spPr>
          <a:xfrm>
            <a:off x="304801" y="1701800"/>
            <a:ext cx="3352800" cy="2844800"/>
          </a:xfrm>
        </p:spPr>
        <p:txBody>
          <a:bodyPr anchor="b">
            <a:normAutofit/>
          </a:bodyPr>
          <a:lstStyle>
            <a:lvl1pPr algn="l">
              <a:defRPr sz="2000" b="1"/>
            </a:lvl1pPr>
          </a:lstStyle>
          <a:p>
            <a:r>
              <a:rPr lang="en-US"/>
              <a:t>Click to edit Master title style</a:t>
            </a:r>
            <a:endParaRPr/>
          </a:p>
        </p:txBody>
      </p:sp>
      <p:sp>
        <p:nvSpPr>
          <p:cNvPr id="4" name="Text Placeholder 3"/>
          <p:cNvSpPr>
            <a:spLocks noGrp="1"/>
          </p:cNvSpPr>
          <p:nvPr>
            <p:ph type="body" sz="half" idx="2"/>
          </p:nvPr>
        </p:nvSpPr>
        <p:spPr>
          <a:xfrm>
            <a:off x="304801" y="4648200"/>
            <a:ext cx="3352800"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3" name="Content Placeholder 2"/>
          <p:cNvSpPr>
            <a:spLocks noGrp="1"/>
          </p:cNvSpPr>
          <p:nvPr>
            <p:ph idx="1"/>
          </p:nvPr>
        </p:nvSpPr>
        <p:spPr>
          <a:xfrm>
            <a:off x="4470401" y="482600"/>
            <a:ext cx="6807200"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126BF754-515F-40B9-8D24-D54D5825B3D0}" type="datetimeFigureOut">
              <a:rPr lang="en-US"/>
              <a:t>9/19/2018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976342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801" y="0"/>
            <a:ext cx="802640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 name="Title 1"/>
          <p:cNvSpPr>
            <a:spLocks noGrp="1"/>
          </p:cNvSpPr>
          <p:nvPr>
            <p:ph type="title"/>
          </p:nvPr>
        </p:nvSpPr>
        <p:spPr>
          <a:xfrm>
            <a:off x="2438401" y="4800600"/>
            <a:ext cx="7315200" cy="762000"/>
          </a:xfrm>
        </p:spPr>
        <p:txBody>
          <a:bodyPr anchor="b">
            <a:normAutofit/>
          </a:bodyPr>
          <a:lstStyle>
            <a:lvl1pPr algn="l">
              <a:defRPr sz="2000" b="1"/>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8401" y="279402"/>
            <a:ext cx="7315200"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2438401" y="5562600"/>
            <a:ext cx="7315200"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9/19/2018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3196808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F88EE718-5ECF-47CF-8294-322380B4F605}" type="datetimeFigureOut">
              <a:rPr lang="en-US" smtClean="0">
                <a:solidFill>
                  <a:srgbClr val="4E5B6F"/>
                </a:solidFill>
              </a:rPr>
              <a:pPr/>
              <a:t>9/19/2018</a:t>
            </a:fld>
            <a:endParaRPr lang="en-US">
              <a:solidFill>
                <a:srgbClr val="4E5B6F"/>
              </a:solidFill>
            </a:endParaRPr>
          </a:p>
        </p:txBody>
      </p:sp>
      <p:sp>
        <p:nvSpPr>
          <p:cNvPr id="6" name="Footer Placeholder 5"/>
          <p:cNvSpPr>
            <a:spLocks noGrp="1"/>
          </p:cNvSpPr>
          <p:nvPr>
            <p:ph type="ftr" sz="quarter" idx="11"/>
          </p:nvPr>
        </p:nvSpPr>
        <p:spPr/>
        <p:txBody>
          <a:bodyPr/>
          <a:lstStyle/>
          <a:p>
            <a:endParaRPr lang="en-US">
              <a:solidFill>
                <a:srgbClr val="4E5B6F"/>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41CEB8D2-81AA-44ED-A9B7-D85E24D6B680}" type="slidenum">
              <a:rPr lang="en-US" smtClean="0"/>
              <a:pPr/>
              <a:t>‹#›</a:t>
            </a:fld>
            <a:endParaRPr lang="en-US"/>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45211254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9/19/2018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96266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5200" y="274639"/>
            <a:ext cx="1422400" cy="589756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17600" y="274639"/>
            <a:ext cx="8534401" cy="589756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9/19/2018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2741202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01AABC-22C9-41D0-A3EC-1F7049830C2D}"/>
              </a:ext>
            </a:extLst>
          </p:cNvPr>
          <p:cNvSpPr>
            <a:spLocks noChangeArrowheads="1"/>
          </p:cNvSpPr>
          <p:nvPr userDrawn="1"/>
        </p:nvSpPr>
        <p:spPr bwMode="auto">
          <a:xfrm>
            <a:off x="0" y="4032250"/>
            <a:ext cx="12192000" cy="158750"/>
          </a:xfrm>
          <a:prstGeom prst="rect">
            <a:avLst/>
          </a:prstGeom>
          <a:solidFill>
            <a:srgbClr val="376092"/>
          </a:solidFill>
          <a:ln w="9525">
            <a:solidFill>
              <a:srgbClr val="376092"/>
            </a:solidFill>
            <a:miter lim="800000"/>
            <a:headEnd/>
            <a:tailEnd/>
          </a:ln>
          <a:effectLst>
            <a:outerShdw blurRad="40000" dist="23000" dir="5400000" rotWithShape="0">
              <a:srgbClr val="808080">
                <a:alpha val="34998"/>
              </a:srgbClr>
            </a:outerShdw>
          </a:effectLst>
        </p:spPr>
        <p:txBody>
          <a:bodyPr anchor="ctr"/>
          <a:lstStyle/>
          <a:p>
            <a:pPr algn="ctr" eaLnBrk="1" fontAlgn="auto" hangingPunct="1">
              <a:spcBef>
                <a:spcPts val="0"/>
              </a:spcBef>
              <a:spcAft>
                <a:spcPts val="0"/>
              </a:spcAft>
              <a:defRPr/>
            </a:pPr>
            <a:endParaRPr lang="en-US" sz="1800" dirty="0">
              <a:solidFill>
                <a:srgbClr val="4F81BD"/>
              </a:solidFill>
              <a:latin typeface="+mn-lt"/>
              <a:ea typeface="+mn-ea"/>
              <a:sym typeface="Arial"/>
              <a:rtl val="0"/>
            </a:endParaRPr>
          </a:p>
        </p:txBody>
      </p:sp>
      <p:sp>
        <p:nvSpPr>
          <p:cNvPr id="2" name="Title 1"/>
          <p:cNvSpPr>
            <a:spLocks noGrp="1"/>
          </p:cNvSpPr>
          <p:nvPr>
            <p:ph type="ctrTitle"/>
          </p:nvPr>
        </p:nvSpPr>
        <p:spPr>
          <a:xfrm>
            <a:off x="914400" y="2164976"/>
            <a:ext cx="10261600" cy="1797424"/>
          </a:xfrm>
        </p:spPr>
        <p:txBody>
          <a:bodyPr anchor="b">
            <a:normAutofit/>
          </a:bodyPr>
          <a:lstStyle>
            <a:lvl1pPr algn="l">
              <a:defRPr sz="4000" b="1" baseline="0">
                <a:solidFill>
                  <a:schemeClr val="tx2">
                    <a:lumMod val="75000"/>
                  </a:schemeClr>
                </a:solidFill>
                <a:latin typeface="Century Gothic" pitchFamily="34" charset="0"/>
              </a:defRPr>
            </a:lvl1pPr>
          </a:lstStyle>
          <a:p>
            <a:r>
              <a:rPr lang="en-US" dirty="0"/>
              <a:t>Click to edit Master title style</a:t>
            </a:r>
          </a:p>
        </p:txBody>
      </p:sp>
      <p:sp>
        <p:nvSpPr>
          <p:cNvPr id="3" name="Subtitle 2"/>
          <p:cNvSpPr>
            <a:spLocks noGrp="1"/>
          </p:cNvSpPr>
          <p:nvPr>
            <p:ph type="subTitle" idx="1"/>
          </p:nvPr>
        </p:nvSpPr>
        <p:spPr>
          <a:xfrm>
            <a:off x="914400" y="4271682"/>
            <a:ext cx="8534400" cy="1344706"/>
          </a:xfrm>
        </p:spPr>
        <p:txBody>
          <a:bodyPr>
            <a:normAutofit/>
          </a:bodyPr>
          <a:lstStyle>
            <a:lvl1pPr marL="0" indent="0" algn="l">
              <a:buNone/>
              <a:defRPr sz="2800" baseline="0">
                <a:solidFill>
                  <a:schemeClr val="tx1">
                    <a:lumMod val="50000"/>
                    <a:lumOff val="50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54531027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F060060E-4AD8-4524-A33E-7AF1DA10150B}"/>
              </a:ext>
            </a:extLst>
          </p:cNvPr>
          <p:cNvGrpSpPr>
            <a:grpSpLocks/>
          </p:cNvGrpSpPr>
          <p:nvPr userDrawn="1"/>
        </p:nvGrpSpPr>
        <p:grpSpPr bwMode="auto">
          <a:xfrm>
            <a:off x="1028701" y="6550026"/>
            <a:ext cx="11163300" cy="320675"/>
            <a:chOff x="770964" y="6550228"/>
            <a:chExt cx="8373036" cy="320040"/>
          </a:xfrm>
        </p:grpSpPr>
        <p:sp>
          <p:nvSpPr>
            <p:cNvPr id="5" name="Rectangle 4">
              <a:extLst>
                <a:ext uri="{FF2B5EF4-FFF2-40B4-BE49-F238E27FC236}">
                  <a16:creationId xmlns:a16="http://schemas.microsoft.com/office/drawing/2014/main" id="{22C30BC0-DCB3-491D-A476-A6DD29EC3FAF}"/>
                </a:ext>
              </a:extLst>
            </p:cNvPr>
            <p:cNvSpPr/>
            <p:nvPr userDrawn="1"/>
          </p:nvSpPr>
          <p:spPr>
            <a:xfrm>
              <a:off x="1098011" y="6550228"/>
              <a:ext cx="8045989" cy="3200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6" name="Right Triangle 5">
              <a:extLst>
                <a:ext uri="{FF2B5EF4-FFF2-40B4-BE49-F238E27FC236}">
                  <a16:creationId xmlns:a16="http://schemas.microsoft.com/office/drawing/2014/main" id="{16739730-1BD0-473E-AC52-AF1CE9893AD0}"/>
                </a:ext>
              </a:extLst>
            </p:cNvPr>
            <p:cNvSpPr/>
            <p:nvPr userDrawn="1"/>
          </p:nvSpPr>
          <p:spPr>
            <a:xfrm rot="16200000">
              <a:off x="771292" y="6549900"/>
              <a:ext cx="320040"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cxnSp>
        <p:nvCxnSpPr>
          <p:cNvPr id="7" name="Straight Connector 6">
            <a:extLst>
              <a:ext uri="{FF2B5EF4-FFF2-40B4-BE49-F238E27FC236}">
                <a16:creationId xmlns:a16="http://schemas.microsoft.com/office/drawing/2014/main" id="{2B64072D-4A78-478D-88C1-93FEBC272FCC}"/>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90F4C3E-E906-4A14-BB94-FA33E47300D1}"/>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a:xfrm>
            <a:off x="609600" y="198438"/>
            <a:ext cx="10972800" cy="868362"/>
          </a:xfrm>
        </p:spPr>
        <p:txBody>
          <a:bodyPr/>
          <a:lstStyle>
            <a:lvl1pPr>
              <a:defRPr>
                <a:solidFill>
                  <a:schemeClr val="tx2">
                    <a:lumMod val="75000"/>
                  </a:schemeClr>
                </a:solidFill>
              </a:defRPr>
            </a:lvl1pPr>
          </a:lstStyle>
          <a:p>
            <a:r>
              <a:rPr lang="en-US" dirty="0"/>
              <a:t>Click to edit Master title style</a:t>
            </a:r>
          </a:p>
        </p:txBody>
      </p:sp>
      <p:sp>
        <p:nvSpPr>
          <p:cNvPr id="3" name="Content Placeholder 2"/>
          <p:cNvSpPr>
            <a:spLocks noGrp="1"/>
          </p:cNvSpPr>
          <p:nvPr>
            <p:ph idx="1"/>
          </p:nvPr>
        </p:nvSpPr>
        <p:spPr>
          <a:xfrm>
            <a:off x="609600" y="1295400"/>
            <a:ext cx="10972800" cy="4800600"/>
          </a:xfrm>
        </p:spPr>
        <p:txBody>
          <a:bodyPr/>
          <a:lstStyle>
            <a:lvl1pPr marL="0" indent="0">
              <a:buNone/>
              <a:defRPr sz="2400">
                <a:solidFill>
                  <a:schemeClr val="tx1">
                    <a:lumMod val="85000"/>
                    <a:lumOff val="15000"/>
                  </a:schemeClr>
                </a:solidFill>
              </a:defRPr>
            </a:lvl1pPr>
            <a:lvl2pPr marL="742950" indent="-285750">
              <a:buFont typeface="Arial" pitchFamily="34" charset="0"/>
              <a:buChar char="•"/>
              <a:defRPr sz="2000">
                <a:solidFill>
                  <a:schemeClr val="tx1">
                    <a:lumMod val="85000"/>
                    <a:lumOff val="15000"/>
                  </a:schemeClr>
                </a:solidFill>
              </a:defRPr>
            </a:lvl2pPr>
            <a:lvl3pPr marL="1143000" indent="-228600">
              <a:buFont typeface="Calibri" pitchFamily="34" charset="0"/>
              <a:buChar char="‒"/>
              <a:defRPr sz="1800">
                <a:solidFill>
                  <a:schemeClr val="tx1">
                    <a:lumMod val="85000"/>
                    <a:lumOff val="15000"/>
                  </a:schemeClr>
                </a:solidFill>
              </a:defRPr>
            </a:lvl3pPr>
            <a:lvl4pPr marL="1600200" indent="-228600">
              <a:buFont typeface="Wingdings" pitchFamily="2" charset="2"/>
              <a:buChar char="§"/>
              <a:defRPr sz="1600">
                <a:solidFill>
                  <a:schemeClr val="tx1">
                    <a:lumMod val="85000"/>
                    <a:lumOff val="15000"/>
                  </a:schemeClr>
                </a:solidFill>
              </a:defRPr>
            </a:lvl4pPr>
            <a:lvl5pPr>
              <a:defRPr sz="1400">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D07A03E8-A8C2-4FA5-9352-95206AE7EA33}"/>
              </a:ext>
            </a:extLst>
          </p:cNvPr>
          <p:cNvSpPr>
            <a:spLocks noGrp="1"/>
          </p:cNvSpPr>
          <p:nvPr>
            <p:ph type="sldNum" sz="quarter" idx="10"/>
          </p:nvPr>
        </p:nvSpPr>
        <p:spPr bwMode="auto">
          <a:xfrm>
            <a:off x="9239251" y="6550026"/>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8270B7C6-6E90-412A-87CD-7F0A82AB750F}" type="slidenum">
              <a:rPr lang="en-US" altLang="en-US"/>
              <a:pPr>
                <a:defRPr/>
              </a:pPr>
              <a:t>‹#›</a:t>
            </a:fld>
            <a:endParaRPr lang="en-US" altLang="en-US"/>
          </a:p>
        </p:txBody>
      </p:sp>
    </p:spTree>
    <p:extLst>
      <p:ext uri="{BB962C8B-B14F-4D97-AF65-F5344CB8AC3E}">
        <p14:creationId xmlns:p14="http://schemas.microsoft.com/office/powerpoint/2010/main" val="309128485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425A289E-8969-487F-BCB2-E70D77681EDD}"/>
              </a:ext>
            </a:extLst>
          </p:cNvPr>
          <p:cNvSpPr txBox="1">
            <a:spLocks/>
          </p:cNvSpPr>
          <p:nvPr userDrawn="1"/>
        </p:nvSpPr>
        <p:spPr>
          <a:xfrm>
            <a:off x="9311217" y="6502401"/>
            <a:ext cx="2844800" cy="365125"/>
          </a:xfrm>
          <a:prstGeom prst="rect">
            <a:avLst/>
          </a:prstGeom>
        </p:spPr>
        <p:txBody>
          <a:bodyPr anchor="ct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eaLnBrk="1" hangingPunct="1">
              <a:defRPr/>
            </a:pPr>
            <a:fld id="{3960CBB0-6526-4CC0-B72C-E3CB1AB5469A}" type="slidenum">
              <a:rPr lang="en-US" altLang="en-US" sz="1400" smtClean="0">
                <a:solidFill>
                  <a:srgbClr val="FFFFFF"/>
                </a:solidFill>
                <a:sym typeface="Arial" panose="020B0604020202020204" pitchFamily="34" charset="0"/>
              </a:rPr>
              <a:pPr algn="r" eaLnBrk="1" hangingPunct="1">
                <a:defRPr/>
              </a:pPr>
              <a:t>‹#›</a:t>
            </a:fld>
            <a:endParaRPr lang="en-US" altLang="en-US" sz="1400">
              <a:solidFill>
                <a:srgbClr val="FFFFFF"/>
              </a:solidFill>
              <a:sym typeface="Arial" panose="020B0604020202020204" pitchFamily="34" charset="0"/>
            </a:endParaRPr>
          </a:p>
        </p:txBody>
      </p:sp>
      <p:grpSp>
        <p:nvGrpSpPr>
          <p:cNvPr id="4" name="Group 6">
            <a:extLst>
              <a:ext uri="{FF2B5EF4-FFF2-40B4-BE49-F238E27FC236}">
                <a16:creationId xmlns:a16="http://schemas.microsoft.com/office/drawing/2014/main" id="{B0125AFF-2889-40B8-9FAE-08C490AE77D8}"/>
              </a:ext>
            </a:extLst>
          </p:cNvPr>
          <p:cNvGrpSpPr>
            <a:grpSpLocks/>
          </p:cNvGrpSpPr>
          <p:nvPr userDrawn="1"/>
        </p:nvGrpSpPr>
        <p:grpSpPr bwMode="auto">
          <a:xfrm>
            <a:off x="1028701" y="6550026"/>
            <a:ext cx="11163300" cy="320675"/>
            <a:chOff x="770964" y="6550228"/>
            <a:chExt cx="8373036" cy="320040"/>
          </a:xfrm>
        </p:grpSpPr>
        <p:sp>
          <p:nvSpPr>
            <p:cNvPr id="5" name="Rectangle 4">
              <a:extLst>
                <a:ext uri="{FF2B5EF4-FFF2-40B4-BE49-F238E27FC236}">
                  <a16:creationId xmlns:a16="http://schemas.microsoft.com/office/drawing/2014/main" id="{75318EE4-1401-4037-BC17-7E77853680F8}"/>
                </a:ext>
              </a:extLst>
            </p:cNvPr>
            <p:cNvSpPr/>
            <p:nvPr userDrawn="1"/>
          </p:nvSpPr>
          <p:spPr>
            <a:xfrm>
              <a:off x="1098011" y="6550228"/>
              <a:ext cx="8045989" cy="3200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6" name="Right Triangle 5">
              <a:extLst>
                <a:ext uri="{FF2B5EF4-FFF2-40B4-BE49-F238E27FC236}">
                  <a16:creationId xmlns:a16="http://schemas.microsoft.com/office/drawing/2014/main" id="{7A3F7BC8-ABA2-4D3D-A37C-566962C9F940}"/>
                </a:ext>
              </a:extLst>
            </p:cNvPr>
            <p:cNvSpPr/>
            <p:nvPr userDrawn="1"/>
          </p:nvSpPr>
          <p:spPr>
            <a:xfrm rot="16200000">
              <a:off x="771292" y="6549900"/>
              <a:ext cx="320040"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sp>
        <p:nvSpPr>
          <p:cNvPr id="7" name="TextBox 6">
            <a:extLst>
              <a:ext uri="{FF2B5EF4-FFF2-40B4-BE49-F238E27FC236}">
                <a16:creationId xmlns:a16="http://schemas.microsoft.com/office/drawing/2014/main" id="{BC4C0E87-345E-4592-A222-40C1C1F77A89}"/>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a:xfrm>
            <a:off x="963085" y="3352801"/>
            <a:ext cx="8587316" cy="1362075"/>
          </a:xfrm>
        </p:spPr>
        <p:txBody>
          <a:bodyPr anchor="t"/>
          <a:lstStyle>
            <a:lvl1pPr algn="l">
              <a:defRPr sz="4000" b="1" cap="all">
                <a:solidFill>
                  <a:schemeClr val="tx2">
                    <a:lumMod val="75000"/>
                  </a:schemeClr>
                </a:solidFill>
              </a:defRPr>
            </a:lvl1pPr>
          </a:lstStyle>
          <a:p>
            <a:r>
              <a:rPr lang="en-US" dirty="0"/>
              <a:t>Click to edit Master title style</a:t>
            </a:r>
          </a:p>
        </p:txBody>
      </p:sp>
    </p:spTree>
    <p:extLst>
      <p:ext uri="{BB962C8B-B14F-4D97-AF65-F5344CB8AC3E}">
        <p14:creationId xmlns:p14="http://schemas.microsoft.com/office/powerpoint/2010/main" val="42540177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BBE3375-1354-4529-B8BA-70E47E65669D}"/>
              </a:ext>
            </a:extLst>
          </p:cNvPr>
          <p:cNvGrpSpPr>
            <a:grpSpLocks/>
          </p:cNvGrpSpPr>
          <p:nvPr userDrawn="1"/>
        </p:nvGrpSpPr>
        <p:grpSpPr bwMode="auto">
          <a:xfrm>
            <a:off x="1028701" y="6542089"/>
            <a:ext cx="11163300" cy="320675"/>
            <a:chOff x="770964" y="6550228"/>
            <a:chExt cx="8373036" cy="320040"/>
          </a:xfrm>
        </p:grpSpPr>
        <p:sp>
          <p:nvSpPr>
            <p:cNvPr id="6" name="Rectangle 5">
              <a:extLst>
                <a:ext uri="{FF2B5EF4-FFF2-40B4-BE49-F238E27FC236}">
                  <a16:creationId xmlns:a16="http://schemas.microsoft.com/office/drawing/2014/main" id="{AC040F6D-85D0-46C1-B0DF-0D05B68CF7D1}"/>
                </a:ext>
              </a:extLst>
            </p:cNvPr>
            <p:cNvSpPr/>
            <p:nvPr userDrawn="1"/>
          </p:nvSpPr>
          <p:spPr>
            <a:xfrm>
              <a:off x="1098011" y="6550228"/>
              <a:ext cx="8045989" cy="3200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7" name="Right Triangle 6">
              <a:extLst>
                <a:ext uri="{FF2B5EF4-FFF2-40B4-BE49-F238E27FC236}">
                  <a16:creationId xmlns:a16="http://schemas.microsoft.com/office/drawing/2014/main" id="{1C3C3923-5167-4300-930C-22791DA34583}"/>
                </a:ext>
              </a:extLst>
            </p:cNvPr>
            <p:cNvSpPr/>
            <p:nvPr userDrawn="1"/>
          </p:nvSpPr>
          <p:spPr>
            <a:xfrm rot="16200000">
              <a:off x="771292" y="6549900"/>
              <a:ext cx="320040"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cxnSp>
        <p:nvCxnSpPr>
          <p:cNvPr id="8" name="Straight Connector 7">
            <a:extLst>
              <a:ext uri="{FF2B5EF4-FFF2-40B4-BE49-F238E27FC236}">
                <a16:creationId xmlns:a16="http://schemas.microsoft.com/office/drawing/2014/main" id="{0203A9AA-B7D2-4270-A392-F2C9A820CB75}"/>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Box 7">
            <a:extLst>
              <a:ext uri="{FF2B5EF4-FFF2-40B4-BE49-F238E27FC236}">
                <a16:creationId xmlns:a16="http://schemas.microsoft.com/office/drawing/2014/main" id="{76BA97D0-BBBB-483A-B1BF-538216525420}"/>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p:txBody>
          <a:bodyPr/>
          <a:lstStyle>
            <a:lvl1pPr>
              <a:defRPr>
                <a:solidFill>
                  <a:schemeClr val="tx2">
                    <a:lumMod val="75000"/>
                  </a:schemeClr>
                </a:solidFill>
              </a:defRPr>
            </a:lvl1p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C4F86060-1CC9-461C-9650-0E5C9CBF77A6}"/>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370D8815-FC82-47EE-ADF0-896AF4C5B9A8}" type="slidenum">
              <a:rPr lang="en-US" altLang="en-US"/>
              <a:pPr>
                <a:defRPr/>
              </a:pPr>
              <a:t>‹#›</a:t>
            </a:fld>
            <a:endParaRPr lang="en-US" altLang="en-US"/>
          </a:p>
        </p:txBody>
      </p:sp>
    </p:spTree>
    <p:extLst>
      <p:ext uri="{BB962C8B-B14F-4D97-AF65-F5344CB8AC3E}">
        <p14:creationId xmlns:p14="http://schemas.microsoft.com/office/powerpoint/2010/main" val="403159346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4">
            <a:extLst>
              <a:ext uri="{FF2B5EF4-FFF2-40B4-BE49-F238E27FC236}">
                <a16:creationId xmlns:a16="http://schemas.microsoft.com/office/drawing/2014/main" id="{DBEBE699-8654-442D-B60C-35787D848239}"/>
              </a:ext>
            </a:extLst>
          </p:cNvPr>
          <p:cNvGrpSpPr>
            <a:grpSpLocks/>
          </p:cNvGrpSpPr>
          <p:nvPr userDrawn="1"/>
        </p:nvGrpSpPr>
        <p:grpSpPr bwMode="auto">
          <a:xfrm>
            <a:off x="1028701" y="6542089"/>
            <a:ext cx="11163300" cy="320675"/>
            <a:chOff x="770964" y="6550228"/>
            <a:chExt cx="8373036" cy="321212"/>
          </a:xfrm>
        </p:grpSpPr>
        <p:sp>
          <p:nvSpPr>
            <p:cNvPr id="8" name="Rectangle 7">
              <a:extLst>
                <a:ext uri="{FF2B5EF4-FFF2-40B4-BE49-F238E27FC236}">
                  <a16:creationId xmlns:a16="http://schemas.microsoft.com/office/drawing/2014/main" id="{E9593E12-42BE-4181-B6DA-39123B9CA0BC}"/>
                </a:ext>
              </a:extLst>
            </p:cNvPr>
            <p:cNvSpPr/>
            <p:nvPr userDrawn="1"/>
          </p:nvSpPr>
          <p:spPr>
            <a:xfrm>
              <a:off x="1098011" y="6551818"/>
              <a:ext cx="8045989" cy="3196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9" name="Right Triangle 8">
              <a:extLst>
                <a:ext uri="{FF2B5EF4-FFF2-40B4-BE49-F238E27FC236}">
                  <a16:creationId xmlns:a16="http://schemas.microsoft.com/office/drawing/2014/main" id="{02AA14C2-E1E5-498A-935C-0B513F8D30C5}"/>
                </a:ext>
              </a:extLst>
            </p:cNvPr>
            <p:cNvSpPr/>
            <p:nvPr userDrawn="1"/>
          </p:nvSpPr>
          <p:spPr>
            <a:xfrm rot="16200000">
              <a:off x="771502" y="6549690"/>
              <a:ext cx="319621"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cxnSp>
        <p:nvCxnSpPr>
          <p:cNvPr id="10" name="Straight Connector 9">
            <a:extLst>
              <a:ext uri="{FF2B5EF4-FFF2-40B4-BE49-F238E27FC236}">
                <a16:creationId xmlns:a16="http://schemas.microsoft.com/office/drawing/2014/main" id="{F18539F2-2356-46FA-AE79-3AEF8769084F}"/>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7">
            <a:extLst>
              <a:ext uri="{FF2B5EF4-FFF2-40B4-BE49-F238E27FC236}">
                <a16:creationId xmlns:a16="http://schemas.microsoft.com/office/drawing/2014/main" id="{9CB3EA41-9B79-4B72-93B8-932D56436578}"/>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4498E055-228C-41BA-85A0-D412DD090A0E}"/>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A7CB1D38-746B-494E-BA3A-E5CAC97959E7}" type="slidenum">
              <a:rPr lang="en-US" altLang="en-US"/>
              <a:pPr>
                <a:defRPr/>
              </a:pPr>
              <a:t>‹#›</a:t>
            </a:fld>
            <a:endParaRPr lang="en-US" altLang="en-US"/>
          </a:p>
        </p:txBody>
      </p:sp>
    </p:spTree>
    <p:extLst>
      <p:ext uri="{BB962C8B-B14F-4D97-AF65-F5344CB8AC3E}">
        <p14:creationId xmlns:p14="http://schemas.microsoft.com/office/powerpoint/2010/main" val="20847615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636EDFED-F7B3-436F-BF6D-8D5A0D4CA709}"/>
              </a:ext>
            </a:extLst>
          </p:cNvPr>
          <p:cNvGrpSpPr>
            <a:grpSpLocks/>
          </p:cNvGrpSpPr>
          <p:nvPr userDrawn="1"/>
        </p:nvGrpSpPr>
        <p:grpSpPr bwMode="auto">
          <a:xfrm>
            <a:off x="1028701" y="6550026"/>
            <a:ext cx="11163300" cy="320675"/>
            <a:chOff x="770964" y="6550228"/>
            <a:chExt cx="8373036" cy="321212"/>
          </a:xfrm>
        </p:grpSpPr>
        <p:sp>
          <p:nvSpPr>
            <p:cNvPr id="4" name="Rectangle 3">
              <a:extLst>
                <a:ext uri="{FF2B5EF4-FFF2-40B4-BE49-F238E27FC236}">
                  <a16:creationId xmlns:a16="http://schemas.microsoft.com/office/drawing/2014/main" id="{2344EF27-0AA2-4C98-AEE5-6CFA10A044F7}"/>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5" name="Right Triangle 4">
              <a:extLst>
                <a:ext uri="{FF2B5EF4-FFF2-40B4-BE49-F238E27FC236}">
                  <a16:creationId xmlns:a16="http://schemas.microsoft.com/office/drawing/2014/main" id="{C1363B3B-4FF9-4014-9CA3-7C5A4E2E5F2D}"/>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cxnSp>
        <p:nvCxnSpPr>
          <p:cNvPr id="6" name="Straight Connector 5">
            <a:extLst>
              <a:ext uri="{FF2B5EF4-FFF2-40B4-BE49-F238E27FC236}">
                <a16:creationId xmlns:a16="http://schemas.microsoft.com/office/drawing/2014/main" id="{C61BB83B-2A90-403C-A610-D4780977C855}"/>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7">
            <a:extLst>
              <a:ext uri="{FF2B5EF4-FFF2-40B4-BE49-F238E27FC236}">
                <a16:creationId xmlns:a16="http://schemas.microsoft.com/office/drawing/2014/main" id="{CE7BDF73-A1FD-4B1A-8869-63E4381D27C9}"/>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p:txBody>
          <a:bodyPr/>
          <a:lstStyle/>
          <a:p>
            <a:r>
              <a:rPr lang="en-US"/>
              <a:t>Click to edit Master title style</a:t>
            </a:r>
          </a:p>
        </p:txBody>
      </p:sp>
      <p:sp>
        <p:nvSpPr>
          <p:cNvPr id="8" name="Slide Number Placeholder 5">
            <a:extLst>
              <a:ext uri="{FF2B5EF4-FFF2-40B4-BE49-F238E27FC236}">
                <a16:creationId xmlns:a16="http://schemas.microsoft.com/office/drawing/2014/main" id="{732F17E7-F590-4BAE-89FF-1BB0E92477F9}"/>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3795A417-B99F-46DE-BC3A-2C02EFDD7D08}" type="slidenum">
              <a:rPr lang="en-US" altLang="en-US"/>
              <a:pPr>
                <a:defRPr/>
              </a:pPr>
              <a:t>‹#›</a:t>
            </a:fld>
            <a:endParaRPr lang="en-US" altLang="en-US"/>
          </a:p>
        </p:txBody>
      </p:sp>
    </p:spTree>
    <p:extLst>
      <p:ext uri="{BB962C8B-B14F-4D97-AF65-F5344CB8AC3E}">
        <p14:creationId xmlns:p14="http://schemas.microsoft.com/office/powerpoint/2010/main" val="167219066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CDF69262-9EF9-47F3-AD6F-56890272DAB7}"/>
              </a:ext>
            </a:extLst>
          </p:cNvPr>
          <p:cNvGrpSpPr>
            <a:grpSpLocks/>
          </p:cNvGrpSpPr>
          <p:nvPr userDrawn="1"/>
        </p:nvGrpSpPr>
        <p:grpSpPr bwMode="auto">
          <a:xfrm>
            <a:off x="1028701" y="6550026"/>
            <a:ext cx="11163300" cy="320675"/>
            <a:chOff x="770964" y="6550228"/>
            <a:chExt cx="8373036" cy="321212"/>
          </a:xfrm>
        </p:grpSpPr>
        <p:sp>
          <p:nvSpPr>
            <p:cNvPr id="3" name="Rectangle 2">
              <a:extLst>
                <a:ext uri="{FF2B5EF4-FFF2-40B4-BE49-F238E27FC236}">
                  <a16:creationId xmlns:a16="http://schemas.microsoft.com/office/drawing/2014/main" id="{F76A1C21-A292-4058-8C2E-1113014A941C}"/>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4" name="Right Triangle 3">
              <a:extLst>
                <a:ext uri="{FF2B5EF4-FFF2-40B4-BE49-F238E27FC236}">
                  <a16:creationId xmlns:a16="http://schemas.microsoft.com/office/drawing/2014/main" id="{90927B98-A564-4A14-9E73-AEED34AC8402}"/>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sp>
        <p:nvSpPr>
          <p:cNvPr id="5" name="TextBox 7">
            <a:extLst>
              <a:ext uri="{FF2B5EF4-FFF2-40B4-BE49-F238E27FC236}">
                <a16:creationId xmlns:a16="http://schemas.microsoft.com/office/drawing/2014/main" id="{7F801A28-CDF8-4C75-A771-28643045BCF3}"/>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6" name="Slide Number Placeholder 5">
            <a:extLst>
              <a:ext uri="{FF2B5EF4-FFF2-40B4-BE49-F238E27FC236}">
                <a16:creationId xmlns:a16="http://schemas.microsoft.com/office/drawing/2014/main" id="{94BEB8C5-408F-473F-95AE-50F9A74C5804}"/>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8B99B4BD-262C-4F72-87DB-CAA6D5FACBF1}" type="slidenum">
              <a:rPr lang="en-US" altLang="en-US"/>
              <a:pPr>
                <a:defRPr/>
              </a:pPr>
              <a:t>‹#›</a:t>
            </a:fld>
            <a:endParaRPr lang="en-US" altLang="en-US"/>
          </a:p>
        </p:txBody>
      </p:sp>
    </p:spTree>
    <p:extLst>
      <p:ext uri="{BB962C8B-B14F-4D97-AF65-F5344CB8AC3E}">
        <p14:creationId xmlns:p14="http://schemas.microsoft.com/office/powerpoint/2010/main" val="391454310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578250A-8D8E-4883-A30F-F13DD2F8A96A}"/>
              </a:ext>
            </a:extLst>
          </p:cNvPr>
          <p:cNvGrpSpPr>
            <a:grpSpLocks/>
          </p:cNvGrpSpPr>
          <p:nvPr userDrawn="1"/>
        </p:nvGrpSpPr>
        <p:grpSpPr bwMode="auto">
          <a:xfrm>
            <a:off x="1028701" y="6550026"/>
            <a:ext cx="11163300" cy="320675"/>
            <a:chOff x="770964" y="6550228"/>
            <a:chExt cx="8373036" cy="321212"/>
          </a:xfrm>
        </p:grpSpPr>
        <p:sp>
          <p:nvSpPr>
            <p:cNvPr id="6" name="Rectangle 5">
              <a:extLst>
                <a:ext uri="{FF2B5EF4-FFF2-40B4-BE49-F238E27FC236}">
                  <a16:creationId xmlns:a16="http://schemas.microsoft.com/office/drawing/2014/main" id="{C9299C0A-11CE-4102-B5EE-32BA9E67A728}"/>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7" name="Right Triangle 6">
              <a:extLst>
                <a:ext uri="{FF2B5EF4-FFF2-40B4-BE49-F238E27FC236}">
                  <a16:creationId xmlns:a16="http://schemas.microsoft.com/office/drawing/2014/main" id="{C7E93851-8991-4EA5-B60F-528C500B9840}"/>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sp>
        <p:nvSpPr>
          <p:cNvPr id="8" name="TextBox 7">
            <a:extLst>
              <a:ext uri="{FF2B5EF4-FFF2-40B4-BE49-F238E27FC236}">
                <a16:creationId xmlns:a16="http://schemas.microsoft.com/office/drawing/2014/main" id="{C9B3377F-AA00-4D60-9BB2-8FAB5D201B2D}"/>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a:extLst>
              <a:ext uri="{FF2B5EF4-FFF2-40B4-BE49-F238E27FC236}">
                <a16:creationId xmlns:a16="http://schemas.microsoft.com/office/drawing/2014/main" id="{4906A95D-BA33-4EAB-BD7F-96B10076DBF3}"/>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F368ADC4-DC2C-471B-B2C0-5003FB54B68C}" type="slidenum">
              <a:rPr lang="en-US" altLang="en-US"/>
              <a:pPr>
                <a:defRPr/>
              </a:pPr>
              <a:t>‹#›</a:t>
            </a:fld>
            <a:endParaRPr lang="en-US" altLang="en-US"/>
          </a:p>
        </p:txBody>
      </p:sp>
    </p:spTree>
    <p:extLst>
      <p:ext uri="{BB962C8B-B14F-4D97-AF65-F5344CB8AC3E}">
        <p14:creationId xmlns:p14="http://schemas.microsoft.com/office/powerpoint/2010/main" val="3653665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2" name="Date Placeholder 11"/>
          <p:cNvSpPr>
            <a:spLocks noGrp="1"/>
          </p:cNvSpPr>
          <p:nvPr>
            <p:ph type="dt" sz="half" idx="10"/>
          </p:nvPr>
        </p:nvSpPr>
        <p:spPr>
          <a:xfrm>
            <a:off x="8331200" y="6248401"/>
            <a:ext cx="3556000" cy="365125"/>
          </a:xfrm>
        </p:spPr>
        <p:txBody>
          <a:bodyPr rtlCol="0"/>
          <a:lstStyle/>
          <a:p>
            <a:fld id="{F88EE718-5ECF-47CF-8294-322380B4F605}" type="datetimeFigureOut">
              <a:rPr lang="en-US" smtClean="0">
                <a:solidFill>
                  <a:srgbClr val="4E5B6F"/>
                </a:solidFill>
              </a:rPr>
              <a:pPr/>
              <a:t>9/19/2018</a:t>
            </a:fld>
            <a:endParaRPr lang="en-US">
              <a:solidFill>
                <a:srgbClr val="4E5B6F"/>
              </a:solidFill>
            </a:endParaRPr>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fld id="{41CEB8D2-81AA-44ED-A9B7-D85E24D6B680}" type="slidenum">
              <a:rPr lang="en-US" smtClean="0"/>
              <a:pPr/>
              <a:t>‹#›</a:t>
            </a:fld>
            <a:endParaRPr lang="en-US"/>
          </a:p>
        </p:txBody>
      </p:sp>
      <p:sp>
        <p:nvSpPr>
          <p:cNvPr id="14" name="Footer Placeholder 13"/>
          <p:cNvSpPr>
            <a:spLocks noGrp="1"/>
          </p:cNvSpPr>
          <p:nvPr>
            <p:ph type="ftr" sz="quarter" idx="12"/>
          </p:nvPr>
        </p:nvSpPr>
        <p:spPr>
          <a:xfrm>
            <a:off x="2133600" y="6248207"/>
            <a:ext cx="6096000" cy="365125"/>
          </a:xfrm>
        </p:spPr>
        <p:txBody>
          <a:bodyPr rtlCol="0"/>
          <a:lstStyle/>
          <a:p>
            <a:endParaRPr lang="en-US">
              <a:solidFill>
                <a:srgbClr val="4E5B6F"/>
              </a:solidFill>
            </a:endParaRPr>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664694671"/>
      </p:ext>
    </p:extLst>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08944E4-9621-434E-8ECB-A3561D5B4DDD}"/>
              </a:ext>
            </a:extLst>
          </p:cNvPr>
          <p:cNvGrpSpPr>
            <a:grpSpLocks/>
          </p:cNvGrpSpPr>
          <p:nvPr userDrawn="1"/>
        </p:nvGrpSpPr>
        <p:grpSpPr bwMode="auto">
          <a:xfrm>
            <a:off x="1028701" y="6550026"/>
            <a:ext cx="11163300" cy="320675"/>
            <a:chOff x="770964" y="6550228"/>
            <a:chExt cx="8373036" cy="321212"/>
          </a:xfrm>
        </p:grpSpPr>
        <p:sp>
          <p:nvSpPr>
            <p:cNvPr id="6" name="Rectangle 5">
              <a:extLst>
                <a:ext uri="{FF2B5EF4-FFF2-40B4-BE49-F238E27FC236}">
                  <a16:creationId xmlns:a16="http://schemas.microsoft.com/office/drawing/2014/main" id="{09D7581D-1346-4835-9D33-FB8C7F86FA10}"/>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7" name="Right Triangle 6">
              <a:extLst>
                <a:ext uri="{FF2B5EF4-FFF2-40B4-BE49-F238E27FC236}">
                  <a16:creationId xmlns:a16="http://schemas.microsoft.com/office/drawing/2014/main" id="{EB58FEE6-C45B-4370-A7DD-976DB94320E6}"/>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sp>
        <p:nvSpPr>
          <p:cNvPr id="8" name="TextBox 7">
            <a:extLst>
              <a:ext uri="{FF2B5EF4-FFF2-40B4-BE49-F238E27FC236}">
                <a16:creationId xmlns:a16="http://schemas.microsoft.com/office/drawing/2014/main" id="{51EDB433-FECA-4A86-B50B-8634E553B2C4}"/>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a:extLst>
              <a:ext uri="{FF2B5EF4-FFF2-40B4-BE49-F238E27FC236}">
                <a16:creationId xmlns:a16="http://schemas.microsoft.com/office/drawing/2014/main" id="{DA050356-B60A-4CEF-B840-05E9045BA509}"/>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74A41A41-D240-4315-A0E0-4A0B014395B9}" type="slidenum">
              <a:rPr lang="en-US" altLang="en-US"/>
              <a:pPr>
                <a:defRPr/>
              </a:pPr>
              <a:t>‹#›</a:t>
            </a:fld>
            <a:endParaRPr lang="en-US" altLang="en-US"/>
          </a:p>
        </p:txBody>
      </p:sp>
    </p:spTree>
    <p:extLst>
      <p:ext uri="{BB962C8B-B14F-4D97-AF65-F5344CB8AC3E}">
        <p14:creationId xmlns:p14="http://schemas.microsoft.com/office/powerpoint/2010/main" val="265333782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9D4BA420-8983-4DEE-9D81-E90AB1BC578D}"/>
              </a:ext>
            </a:extLst>
          </p:cNvPr>
          <p:cNvGrpSpPr>
            <a:grpSpLocks/>
          </p:cNvGrpSpPr>
          <p:nvPr userDrawn="1"/>
        </p:nvGrpSpPr>
        <p:grpSpPr bwMode="auto">
          <a:xfrm>
            <a:off x="1028701" y="6550026"/>
            <a:ext cx="11163300" cy="320675"/>
            <a:chOff x="770964" y="6550228"/>
            <a:chExt cx="8373036" cy="321212"/>
          </a:xfrm>
        </p:grpSpPr>
        <p:sp>
          <p:nvSpPr>
            <p:cNvPr id="5" name="Rectangle 4">
              <a:extLst>
                <a:ext uri="{FF2B5EF4-FFF2-40B4-BE49-F238E27FC236}">
                  <a16:creationId xmlns:a16="http://schemas.microsoft.com/office/drawing/2014/main" id="{32A86F37-8248-4727-80AF-4166E40AD718}"/>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6" name="Right Triangle 5">
              <a:extLst>
                <a:ext uri="{FF2B5EF4-FFF2-40B4-BE49-F238E27FC236}">
                  <a16:creationId xmlns:a16="http://schemas.microsoft.com/office/drawing/2014/main" id="{DB6F783F-5438-4A9B-84A4-0AA44A2B01A8}"/>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cxnSp>
        <p:nvCxnSpPr>
          <p:cNvPr id="7" name="Straight Connector 6">
            <a:extLst>
              <a:ext uri="{FF2B5EF4-FFF2-40B4-BE49-F238E27FC236}">
                <a16:creationId xmlns:a16="http://schemas.microsoft.com/office/drawing/2014/main" id="{D57FA86A-94B8-41E2-9B92-2BB9503E9204}"/>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5F787FB-5F8D-4BEA-9552-BE15225BF2D0}"/>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3827253A-FDCC-45B4-BFD9-68857B6763C3}"/>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005D0E8D-4678-421C-91B5-B20AD2EC0D3A}" type="slidenum">
              <a:rPr lang="en-US" altLang="en-US"/>
              <a:pPr>
                <a:defRPr/>
              </a:pPr>
              <a:t>‹#›</a:t>
            </a:fld>
            <a:endParaRPr lang="en-US" altLang="en-US"/>
          </a:p>
        </p:txBody>
      </p:sp>
    </p:spTree>
    <p:extLst>
      <p:ext uri="{BB962C8B-B14F-4D97-AF65-F5344CB8AC3E}">
        <p14:creationId xmlns:p14="http://schemas.microsoft.com/office/powerpoint/2010/main" val="361508231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E396A589-67CD-4158-8FCD-6BA61DB48208}"/>
              </a:ext>
            </a:extLst>
          </p:cNvPr>
          <p:cNvGrpSpPr>
            <a:grpSpLocks/>
          </p:cNvGrpSpPr>
          <p:nvPr userDrawn="1"/>
        </p:nvGrpSpPr>
        <p:grpSpPr bwMode="auto">
          <a:xfrm>
            <a:off x="1028701" y="6550026"/>
            <a:ext cx="11163300" cy="320675"/>
            <a:chOff x="770964" y="6550228"/>
            <a:chExt cx="8373036" cy="321212"/>
          </a:xfrm>
        </p:grpSpPr>
        <p:sp>
          <p:nvSpPr>
            <p:cNvPr id="5" name="Rectangle 4">
              <a:extLst>
                <a:ext uri="{FF2B5EF4-FFF2-40B4-BE49-F238E27FC236}">
                  <a16:creationId xmlns:a16="http://schemas.microsoft.com/office/drawing/2014/main" id="{2C7D685E-7A34-4CA4-AE5A-BC4E0DDC5F52}"/>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sp>
          <p:nvSpPr>
            <p:cNvPr id="6" name="Right Triangle 5">
              <a:extLst>
                <a:ext uri="{FF2B5EF4-FFF2-40B4-BE49-F238E27FC236}">
                  <a16:creationId xmlns:a16="http://schemas.microsoft.com/office/drawing/2014/main" id="{4640B7FB-7EDE-48BD-8C91-384B25CD3228}"/>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sym typeface="Arial"/>
                <a:rtl val="0"/>
              </a:endParaRPr>
            </a:p>
          </p:txBody>
        </p:sp>
      </p:grpSp>
      <p:sp>
        <p:nvSpPr>
          <p:cNvPr id="7" name="TextBox 7">
            <a:extLst>
              <a:ext uri="{FF2B5EF4-FFF2-40B4-BE49-F238E27FC236}">
                <a16:creationId xmlns:a16="http://schemas.microsoft.com/office/drawing/2014/main" id="{EBAD8E2E-3BDB-4C1D-8A28-EBABAD349544}"/>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8BCD4E01-7DD9-49AF-8F38-C46C86AC8CB6}"/>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5F103D67-2916-435E-993E-A2ABE58853FD}" type="slidenum">
              <a:rPr lang="en-US" altLang="en-US"/>
              <a:pPr>
                <a:defRPr/>
              </a:pPr>
              <a:t>‹#›</a:t>
            </a:fld>
            <a:endParaRPr lang="en-US" altLang="en-US"/>
          </a:p>
        </p:txBody>
      </p:sp>
    </p:spTree>
    <p:extLst>
      <p:ext uri="{BB962C8B-B14F-4D97-AF65-F5344CB8AC3E}">
        <p14:creationId xmlns:p14="http://schemas.microsoft.com/office/powerpoint/2010/main" val="414943413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198EBF-915D-4661-AC09-238AC75C3DCE}"/>
              </a:ext>
            </a:extLst>
          </p:cNvPr>
          <p:cNvSpPr>
            <a:spLocks noChangeArrowheads="1"/>
          </p:cNvSpPr>
          <p:nvPr userDrawn="1"/>
        </p:nvSpPr>
        <p:spPr bwMode="auto">
          <a:xfrm>
            <a:off x="0" y="4032250"/>
            <a:ext cx="12192000" cy="158750"/>
          </a:xfrm>
          <a:prstGeom prst="rect">
            <a:avLst/>
          </a:prstGeom>
          <a:solidFill>
            <a:srgbClr val="376092"/>
          </a:solidFill>
          <a:ln w="9525">
            <a:solidFill>
              <a:srgbClr val="376092"/>
            </a:solidFill>
            <a:miter lim="800000"/>
            <a:headEnd/>
            <a:tailEnd/>
          </a:ln>
          <a:effectLst>
            <a:outerShdw blurRad="40000" dist="23000" dir="5400000" rotWithShape="0">
              <a:srgbClr val="808080">
                <a:alpha val="34998"/>
              </a:srgbClr>
            </a:outerShdw>
          </a:effectLst>
        </p:spPr>
        <p:txBody>
          <a:bodyPr anchor="ctr"/>
          <a:lstStyle/>
          <a:p>
            <a:pPr algn="ctr" eaLnBrk="1" fontAlgn="auto" hangingPunct="1">
              <a:spcBef>
                <a:spcPts val="0"/>
              </a:spcBef>
              <a:spcAft>
                <a:spcPts val="0"/>
              </a:spcAft>
              <a:defRPr/>
            </a:pPr>
            <a:endParaRPr lang="en-US" sz="1400" kern="0" dirty="0">
              <a:solidFill>
                <a:srgbClr val="4F81BD"/>
              </a:solidFill>
              <a:latin typeface="+mn-lt"/>
              <a:ea typeface="+mn-ea"/>
              <a:sym typeface="Arial"/>
              <a:rtl val="0"/>
            </a:endParaRPr>
          </a:p>
        </p:txBody>
      </p:sp>
      <p:sp>
        <p:nvSpPr>
          <p:cNvPr id="2" name="Title 1"/>
          <p:cNvSpPr>
            <a:spLocks noGrp="1"/>
          </p:cNvSpPr>
          <p:nvPr>
            <p:ph type="ctrTitle"/>
          </p:nvPr>
        </p:nvSpPr>
        <p:spPr>
          <a:xfrm>
            <a:off x="914400" y="2164976"/>
            <a:ext cx="10261600" cy="1797424"/>
          </a:xfrm>
        </p:spPr>
        <p:txBody>
          <a:bodyPr anchor="b">
            <a:normAutofit/>
          </a:bodyPr>
          <a:lstStyle>
            <a:lvl1pPr algn="l">
              <a:defRPr sz="4000" b="1" baseline="0">
                <a:solidFill>
                  <a:schemeClr val="tx2">
                    <a:lumMod val="75000"/>
                  </a:schemeClr>
                </a:solidFill>
                <a:latin typeface="Century Gothic" pitchFamily="34" charset="0"/>
              </a:defRPr>
            </a:lvl1pPr>
          </a:lstStyle>
          <a:p>
            <a:r>
              <a:rPr lang="en-US" dirty="0"/>
              <a:t>Click to edit Master title style</a:t>
            </a:r>
          </a:p>
        </p:txBody>
      </p:sp>
      <p:sp>
        <p:nvSpPr>
          <p:cNvPr id="3" name="Subtitle 2"/>
          <p:cNvSpPr>
            <a:spLocks noGrp="1"/>
          </p:cNvSpPr>
          <p:nvPr>
            <p:ph type="subTitle" idx="1"/>
          </p:nvPr>
        </p:nvSpPr>
        <p:spPr>
          <a:xfrm>
            <a:off x="914400" y="4271682"/>
            <a:ext cx="8534400" cy="1344706"/>
          </a:xfrm>
        </p:spPr>
        <p:txBody>
          <a:bodyPr>
            <a:normAutofit/>
          </a:bodyPr>
          <a:lstStyle>
            <a:lvl1pPr marL="0" indent="0" algn="l">
              <a:buNone/>
              <a:defRPr sz="2800" baseline="0">
                <a:solidFill>
                  <a:schemeClr val="tx1">
                    <a:lumMod val="50000"/>
                    <a:lumOff val="50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20568152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5EDEC405-70F4-48DE-B603-EA9998DCBA66}"/>
              </a:ext>
            </a:extLst>
          </p:cNvPr>
          <p:cNvGrpSpPr>
            <a:grpSpLocks/>
          </p:cNvGrpSpPr>
          <p:nvPr userDrawn="1"/>
        </p:nvGrpSpPr>
        <p:grpSpPr bwMode="auto">
          <a:xfrm>
            <a:off x="1028701" y="6550026"/>
            <a:ext cx="11163300" cy="320675"/>
            <a:chOff x="770964" y="6550228"/>
            <a:chExt cx="8373036" cy="320040"/>
          </a:xfrm>
        </p:grpSpPr>
        <p:sp>
          <p:nvSpPr>
            <p:cNvPr id="5" name="Rectangle 4">
              <a:extLst>
                <a:ext uri="{FF2B5EF4-FFF2-40B4-BE49-F238E27FC236}">
                  <a16:creationId xmlns:a16="http://schemas.microsoft.com/office/drawing/2014/main" id="{C659F5AA-BFE3-4FAF-B77A-F8A191179D86}"/>
                </a:ext>
              </a:extLst>
            </p:cNvPr>
            <p:cNvSpPr/>
            <p:nvPr userDrawn="1"/>
          </p:nvSpPr>
          <p:spPr>
            <a:xfrm>
              <a:off x="1098011" y="6550228"/>
              <a:ext cx="8045989" cy="3200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sp>
          <p:nvSpPr>
            <p:cNvPr id="6" name="Right Triangle 5">
              <a:extLst>
                <a:ext uri="{FF2B5EF4-FFF2-40B4-BE49-F238E27FC236}">
                  <a16:creationId xmlns:a16="http://schemas.microsoft.com/office/drawing/2014/main" id="{BA9B1380-8B73-494F-8D53-BEB7BB3B1F3C}"/>
                </a:ext>
              </a:extLst>
            </p:cNvPr>
            <p:cNvSpPr/>
            <p:nvPr userDrawn="1"/>
          </p:nvSpPr>
          <p:spPr>
            <a:xfrm rot="16200000">
              <a:off x="771292" y="6549900"/>
              <a:ext cx="320040"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grpSp>
      <p:cxnSp>
        <p:nvCxnSpPr>
          <p:cNvPr id="7" name="Straight Connector 6">
            <a:extLst>
              <a:ext uri="{FF2B5EF4-FFF2-40B4-BE49-F238E27FC236}">
                <a16:creationId xmlns:a16="http://schemas.microsoft.com/office/drawing/2014/main" id="{0591E566-F75D-4FE3-AF8E-3CD54F35F0EF}"/>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42E5E94-B6DC-4217-B14D-C94B5D29AFB5}"/>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a:xfrm>
            <a:off x="609600" y="198438"/>
            <a:ext cx="10972800" cy="868362"/>
          </a:xfrm>
        </p:spPr>
        <p:txBody>
          <a:bodyPr/>
          <a:lstStyle>
            <a:lvl1pPr>
              <a:defRPr>
                <a:solidFill>
                  <a:schemeClr val="tx2">
                    <a:lumMod val="75000"/>
                  </a:schemeClr>
                </a:solidFill>
              </a:defRPr>
            </a:lvl1pPr>
          </a:lstStyle>
          <a:p>
            <a:r>
              <a:rPr lang="en-US" dirty="0"/>
              <a:t>Click to edit Master title style</a:t>
            </a:r>
          </a:p>
        </p:txBody>
      </p:sp>
      <p:sp>
        <p:nvSpPr>
          <p:cNvPr id="3" name="Content Placeholder 2"/>
          <p:cNvSpPr>
            <a:spLocks noGrp="1"/>
          </p:cNvSpPr>
          <p:nvPr>
            <p:ph idx="1"/>
          </p:nvPr>
        </p:nvSpPr>
        <p:spPr>
          <a:xfrm>
            <a:off x="609600" y="1295400"/>
            <a:ext cx="10972800" cy="4800600"/>
          </a:xfrm>
        </p:spPr>
        <p:txBody>
          <a:bodyPr/>
          <a:lstStyle>
            <a:lvl1pPr marL="0" indent="0">
              <a:buNone/>
              <a:defRPr sz="2400">
                <a:solidFill>
                  <a:schemeClr val="tx1">
                    <a:lumMod val="85000"/>
                    <a:lumOff val="15000"/>
                  </a:schemeClr>
                </a:solidFill>
              </a:defRPr>
            </a:lvl1pPr>
            <a:lvl2pPr marL="742950" indent="-285750">
              <a:buFont typeface="Arial" pitchFamily="34" charset="0"/>
              <a:buChar char="•"/>
              <a:defRPr sz="2000">
                <a:solidFill>
                  <a:schemeClr val="tx1">
                    <a:lumMod val="85000"/>
                    <a:lumOff val="15000"/>
                  </a:schemeClr>
                </a:solidFill>
              </a:defRPr>
            </a:lvl2pPr>
            <a:lvl3pPr marL="1143000" indent="-228600">
              <a:buFont typeface="Calibri" pitchFamily="34" charset="0"/>
              <a:buChar char="‒"/>
              <a:defRPr sz="1800">
                <a:solidFill>
                  <a:schemeClr val="tx1">
                    <a:lumMod val="85000"/>
                    <a:lumOff val="15000"/>
                  </a:schemeClr>
                </a:solidFill>
              </a:defRPr>
            </a:lvl3pPr>
            <a:lvl4pPr marL="1600200" indent="-228600">
              <a:buFont typeface="Wingdings" pitchFamily="2" charset="2"/>
              <a:buChar char="§"/>
              <a:defRPr sz="1600">
                <a:solidFill>
                  <a:schemeClr val="tx1">
                    <a:lumMod val="85000"/>
                    <a:lumOff val="15000"/>
                  </a:schemeClr>
                </a:solidFill>
              </a:defRPr>
            </a:lvl4pPr>
            <a:lvl5pPr>
              <a:defRPr sz="1400">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271202C5-7503-4609-8394-9CE5DCEB2BB1}"/>
              </a:ext>
            </a:extLst>
          </p:cNvPr>
          <p:cNvSpPr>
            <a:spLocks noGrp="1"/>
          </p:cNvSpPr>
          <p:nvPr>
            <p:ph type="sldNum" sz="quarter" idx="10"/>
          </p:nvPr>
        </p:nvSpPr>
        <p:spPr bwMode="auto">
          <a:xfrm>
            <a:off x="9239251" y="6550026"/>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689DCFE0-36AA-44B5-9C2A-C0B9AB624581}" type="slidenum">
              <a:rPr lang="en-US" altLang="en-US"/>
              <a:pPr>
                <a:defRPr/>
              </a:pPr>
              <a:t>‹#›</a:t>
            </a:fld>
            <a:endParaRPr lang="en-US" altLang="en-US"/>
          </a:p>
        </p:txBody>
      </p:sp>
    </p:spTree>
    <p:extLst>
      <p:ext uri="{BB962C8B-B14F-4D97-AF65-F5344CB8AC3E}">
        <p14:creationId xmlns:p14="http://schemas.microsoft.com/office/powerpoint/2010/main" val="65208405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A00BFF4C-621E-4BD4-9B2A-CB5B7BA5E2DD}"/>
              </a:ext>
            </a:extLst>
          </p:cNvPr>
          <p:cNvSpPr txBox="1">
            <a:spLocks/>
          </p:cNvSpPr>
          <p:nvPr userDrawn="1"/>
        </p:nvSpPr>
        <p:spPr>
          <a:xfrm>
            <a:off x="9311217" y="6502401"/>
            <a:ext cx="2844800" cy="365125"/>
          </a:xfrm>
          <a:prstGeom prst="rect">
            <a:avLst/>
          </a:prstGeom>
        </p:spPr>
        <p:txBody>
          <a:bodyPr anchor="ct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eaLnBrk="1" hangingPunct="1">
              <a:defRPr/>
            </a:pPr>
            <a:fld id="{6E855A93-4435-46E4-B849-12858A379F8F}" type="slidenum">
              <a:rPr lang="en-US" altLang="en-US" sz="1400" smtClean="0">
                <a:solidFill>
                  <a:srgbClr val="FFFFFF"/>
                </a:solidFill>
                <a:sym typeface="Arial" panose="020B0604020202020204" pitchFamily="34" charset="0"/>
              </a:rPr>
              <a:pPr algn="r" eaLnBrk="1" hangingPunct="1">
                <a:defRPr/>
              </a:pPr>
              <a:t>‹#›</a:t>
            </a:fld>
            <a:endParaRPr lang="en-US" altLang="en-US" sz="1400">
              <a:solidFill>
                <a:srgbClr val="FFFFFF"/>
              </a:solidFill>
              <a:sym typeface="Arial" panose="020B0604020202020204" pitchFamily="34" charset="0"/>
            </a:endParaRPr>
          </a:p>
        </p:txBody>
      </p:sp>
      <p:grpSp>
        <p:nvGrpSpPr>
          <p:cNvPr id="4" name="Group 6">
            <a:extLst>
              <a:ext uri="{FF2B5EF4-FFF2-40B4-BE49-F238E27FC236}">
                <a16:creationId xmlns:a16="http://schemas.microsoft.com/office/drawing/2014/main" id="{FD5C49FF-D8CB-4E43-B741-72AE3AB29799}"/>
              </a:ext>
            </a:extLst>
          </p:cNvPr>
          <p:cNvGrpSpPr>
            <a:grpSpLocks/>
          </p:cNvGrpSpPr>
          <p:nvPr userDrawn="1"/>
        </p:nvGrpSpPr>
        <p:grpSpPr bwMode="auto">
          <a:xfrm>
            <a:off x="1028701" y="6550026"/>
            <a:ext cx="11163300" cy="320675"/>
            <a:chOff x="770964" y="6550228"/>
            <a:chExt cx="8373036" cy="320040"/>
          </a:xfrm>
        </p:grpSpPr>
        <p:sp>
          <p:nvSpPr>
            <p:cNvPr id="5" name="Rectangle 4">
              <a:extLst>
                <a:ext uri="{FF2B5EF4-FFF2-40B4-BE49-F238E27FC236}">
                  <a16:creationId xmlns:a16="http://schemas.microsoft.com/office/drawing/2014/main" id="{8F60221C-0CFD-451F-816F-6F589A7E1B13}"/>
                </a:ext>
              </a:extLst>
            </p:cNvPr>
            <p:cNvSpPr/>
            <p:nvPr userDrawn="1"/>
          </p:nvSpPr>
          <p:spPr>
            <a:xfrm>
              <a:off x="1098011" y="6550228"/>
              <a:ext cx="8045989" cy="3200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sp>
          <p:nvSpPr>
            <p:cNvPr id="6" name="Right Triangle 5">
              <a:extLst>
                <a:ext uri="{FF2B5EF4-FFF2-40B4-BE49-F238E27FC236}">
                  <a16:creationId xmlns:a16="http://schemas.microsoft.com/office/drawing/2014/main" id="{A2BF8984-8241-45C0-A61C-521F0FE929F9}"/>
                </a:ext>
              </a:extLst>
            </p:cNvPr>
            <p:cNvSpPr/>
            <p:nvPr userDrawn="1"/>
          </p:nvSpPr>
          <p:spPr>
            <a:xfrm rot="16200000">
              <a:off x="771292" y="6549900"/>
              <a:ext cx="320040"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grpSp>
      <p:sp>
        <p:nvSpPr>
          <p:cNvPr id="7" name="TextBox 6">
            <a:extLst>
              <a:ext uri="{FF2B5EF4-FFF2-40B4-BE49-F238E27FC236}">
                <a16:creationId xmlns:a16="http://schemas.microsoft.com/office/drawing/2014/main" id="{89D10D6D-CFDC-4FF6-A683-701D6BD1D31B}"/>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a:xfrm>
            <a:off x="963085" y="3352801"/>
            <a:ext cx="8587316" cy="1362075"/>
          </a:xfrm>
        </p:spPr>
        <p:txBody>
          <a:bodyPr anchor="t"/>
          <a:lstStyle>
            <a:lvl1pPr algn="l">
              <a:defRPr sz="4000" b="1" cap="all">
                <a:solidFill>
                  <a:schemeClr val="tx2">
                    <a:lumMod val="75000"/>
                  </a:schemeClr>
                </a:solidFill>
              </a:defRPr>
            </a:lvl1pPr>
          </a:lstStyle>
          <a:p>
            <a:r>
              <a:rPr lang="en-US" dirty="0"/>
              <a:t>Click to edit Master title style</a:t>
            </a:r>
          </a:p>
        </p:txBody>
      </p:sp>
    </p:spTree>
    <p:extLst>
      <p:ext uri="{BB962C8B-B14F-4D97-AF65-F5344CB8AC3E}">
        <p14:creationId xmlns:p14="http://schemas.microsoft.com/office/powerpoint/2010/main" val="12456840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B2B00D3-0EE3-48B3-8B09-C606C3CD5AB9}"/>
              </a:ext>
            </a:extLst>
          </p:cNvPr>
          <p:cNvGrpSpPr>
            <a:grpSpLocks/>
          </p:cNvGrpSpPr>
          <p:nvPr userDrawn="1"/>
        </p:nvGrpSpPr>
        <p:grpSpPr bwMode="auto">
          <a:xfrm>
            <a:off x="1028701" y="6542089"/>
            <a:ext cx="11163300" cy="320675"/>
            <a:chOff x="770964" y="6550228"/>
            <a:chExt cx="8373036" cy="320040"/>
          </a:xfrm>
        </p:grpSpPr>
        <p:sp>
          <p:nvSpPr>
            <p:cNvPr id="6" name="Rectangle 5">
              <a:extLst>
                <a:ext uri="{FF2B5EF4-FFF2-40B4-BE49-F238E27FC236}">
                  <a16:creationId xmlns:a16="http://schemas.microsoft.com/office/drawing/2014/main" id="{8A696E56-14A2-4EDF-AE6B-C0A71C60EAA6}"/>
                </a:ext>
              </a:extLst>
            </p:cNvPr>
            <p:cNvSpPr/>
            <p:nvPr userDrawn="1"/>
          </p:nvSpPr>
          <p:spPr>
            <a:xfrm>
              <a:off x="1098011" y="6550228"/>
              <a:ext cx="8045989" cy="3200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sp>
          <p:nvSpPr>
            <p:cNvPr id="7" name="Right Triangle 6">
              <a:extLst>
                <a:ext uri="{FF2B5EF4-FFF2-40B4-BE49-F238E27FC236}">
                  <a16:creationId xmlns:a16="http://schemas.microsoft.com/office/drawing/2014/main" id="{B06B2A48-F01B-4E30-B9E8-2E66ABF1FC7D}"/>
                </a:ext>
              </a:extLst>
            </p:cNvPr>
            <p:cNvSpPr/>
            <p:nvPr userDrawn="1"/>
          </p:nvSpPr>
          <p:spPr>
            <a:xfrm rot="16200000">
              <a:off x="771292" y="6549900"/>
              <a:ext cx="320040"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grpSp>
      <p:cxnSp>
        <p:nvCxnSpPr>
          <p:cNvPr id="8" name="Straight Connector 7">
            <a:extLst>
              <a:ext uri="{FF2B5EF4-FFF2-40B4-BE49-F238E27FC236}">
                <a16:creationId xmlns:a16="http://schemas.microsoft.com/office/drawing/2014/main" id="{17BADD06-1E26-4BF7-B438-1BF7464A5414}"/>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Box 7">
            <a:extLst>
              <a:ext uri="{FF2B5EF4-FFF2-40B4-BE49-F238E27FC236}">
                <a16:creationId xmlns:a16="http://schemas.microsoft.com/office/drawing/2014/main" id="{E69FE34D-9BB8-47CC-B72D-997FCC829CDF}"/>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p:txBody>
          <a:bodyPr/>
          <a:lstStyle>
            <a:lvl1pPr>
              <a:defRPr>
                <a:solidFill>
                  <a:schemeClr val="tx2">
                    <a:lumMod val="75000"/>
                  </a:schemeClr>
                </a:solidFill>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4361CBAA-8991-4321-9409-E1C97BB0B950}"/>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464C0448-6A06-48D1-9E76-DF9A0A450CB0}" type="slidenum">
              <a:rPr lang="en-US" altLang="en-US"/>
              <a:pPr>
                <a:defRPr/>
              </a:pPr>
              <a:t>‹#›</a:t>
            </a:fld>
            <a:endParaRPr lang="en-US" altLang="en-US"/>
          </a:p>
        </p:txBody>
      </p:sp>
    </p:spTree>
    <p:extLst>
      <p:ext uri="{BB962C8B-B14F-4D97-AF65-F5344CB8AC3E}">
        <p14:creationId xmlns:p14="http://schemas.microsoft.com/office/powerpoint/2010/main" val="76399102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grpSp>
        <p:nvGrpSpPr>
          <p:cNvPr id="7" name="Group 4">
            <a:extLst>
              <a:ext uri="{FF2B5EF4-FFF2-40B4-BE49-F238E27FC236}">
                <a16:creationId xmlns:a16="http://schemas.microsoft.com/office/drawing/2014/main" id="{F97E84A4-DA01-4423-9EF2-C46F3CEB1B75}"/>
              </a:ext>
            </a:extLst>
          </p:cNvPr>
          <p:cNvGrpSpPr>
            <a:grpSpLocks/>
          </p:cNvGrpSpPr>
          <p:nvPr userDrawn="1"/>
        </p:nvGrpSpPr>
        <p:grpSpPr bwMode="auto">
          <a:xfrm>
            <a:off x="1028701" y="6542089"/>
            <a:ext cx="11163300" cy="320675"/>
            <a:chOff x="770964" y="6550228"/>
            <a:chExt cx="8373036" cy="321212"/>
          </a:xfrm>
        </p:grpSpPr>
        <p:sp>
          <p:nvSpPr>
            <p:cNvPr id="8" name="Rectangle 7">
              <a:extLst>
                <a:ext uri="{FF2B5EF4-FFF2-40B4-BE49-F238E27FC236}">
                  <a16:creationId xmlns:a16="http://schemas.microsoft.com/office/drawing/2014/main" id="{44BB816A-C075-4872-8EC8-7A0B51D8FCBC}"/>
                </a:ext>
              </a:extLst>
            </p:cNvPr>
            <p:cNvSpPr/>
            <p:nvPr userDrawn="1"/>
          </p:nvSpPr>
          <p:spPr>
            <a:xfrm>
              <a:off x="1098011" y="6551818"/>
              <a:ext cx="8045989" cy="3196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sp>
          <p:nvSpPr>
            <p:cNvPr id="9" name="Right Triangle 8">
              <a:extLst>
                <a:ext uri="{FF2B5EF4-FFF2-40B4-BE49-F238E27FC236}">
                  <a16:creationId xmlns:a16="http://schemas.microsoft.com/office/drawing/2014/main" id="{136F8E4C-DC06-4BC3-83BC-80206A35E848}"/>
                </a:ext>
              </a:extLst>
            </p:cNvPr>
            <p:cNvSpPr/>
            <p:nvPr userDrawn="1"/>
          </p:nvSpPr>
          <p:spPr>
            <a:xfrm rot="16200000">
              <a:off x="771502" y="6549690"/>
              <a:ext cx="319621"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grpSp>
      <p:cxnSp>
        <p:nvCxnSpPr>
          <p:cNvPr id="10" name="Straight Connector 9">
            <a:extLst>
              <a:ext uri="{FF2B5EF4-FFF2-40B4-BE49-F238E27FC236}">
                <a16:creationId xmlns:a16="http://schemas.microsoft.com/office/drawing/2014/main" id="{0D6FDE90-1A9E-4056-A409-42F45EC55ADF}"/>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7">
            <a:extLst>
              <a:ext uri="{FF2B5EF4-FFF2-40B4-BE49-F238E27FC236}">
                <a16:creationId xmlns:a16="http://schemas.microsoft.com/office/drawing/2014/main" id="{C555F91A-44CA-48B8-91E6-5D405E1EBE13}"/>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03370305-0A32-47E6-94F4-DB1E57A615DB}"/>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9F026D50-D6D5-412D-B437-64D51B45DEAE}" type="slidenum">
              <a:rPr lang="en-US" altLang="en-US"/>
              <a:pPr>
                <a:defRPr/>
              </a:pPr>
              <a:t>‹#›</a:t>
            </a:fld>
            <a:endParaRPr lang="en-US" altLang="en-US"/>
          </a:p>
        </p:txBody>
      </p:sp>
    </p:spTree>
    <p:extLst>
      <p:ext uri="{BB962C8B-B14F-4D97-AF65-F5344CB8AC3E}">
        <p14:creationId xmlns:p14="http://schemas.microsoft.com/office/powerpoint/2010/main" val="425588434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3086567A-68F7-4A8C-8C89-F659AD8B29FD}"/>
              </a:ext>
            </a:extLst>
          </p:cNvPr>
          <p:cNvGrpSpPr>
            <a:grpSpLocks/>
          </p:cNvGrpSpPr>
          <p:nvPr userDrawn="1"/>
        </p:nvGrpSpPr>
        <p:grpSpPr bwMode="auto">
          <a:xfrm>
            <a:off x="1028701" y="6550026"/>
            <a:ext cx="11163300" cy="320675"/>
            <a:chOff x="770964" y="6550228"/>
            <a:chExt cx="8373036" cy="321212"/>
          </a:xfrm>
        </p:grpSpPr>
        <p:sp>
          <p:nvSpPr>
            <p:cNvPr id="4" name="Rectangle 3">
              <a:extLst>
                <a:ext uri="{FF2B5EF4-FFF2-40B4-BE49-F238E27FC236}">
                  <a16:creationId xmlns:a16="http://schemas.microsoft.com/office/drawing/2014/main" id="{C98501BC-CB3B-4E34-B701-D3F4404C2C6D}"/>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sp>
          <p:nvSpPr>
            <p:cNvPr id="5" name="Right Triangle 4">
              <a:extLst>
                <a:ext uri="{FF2B5EF4-FFF2-40B4-BE49-F238E27FC236}">
                  <a16:creationId xmlns:a16="http://schemas.microsoft.com/office/drawing/2014/main" id="{BDF8ED21-AB04-494B-83BF-8D5970D08257}"/>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grpSp>
      <p:cxnSp>
        <p:nvCxnSpPr>
          <p:cNvPr id="6" name="Straight Connector 5">
            <a:extLst>
              <a:ext uri="{FF2B5EF4-FFF2-40B4-BE49-F238E27FC236}">
                <a16:creationId xmlns:a16="http://schemas.microsoft.com/office/drawing/2014/main" id="{A12C1FED-106C-4E03-BF4A-6C8CA434A54A}"/>
              </a:ext>
            </a:extLst>
          </p:cNvPr>
          <p:cNvCxnSpPr/>
          <p:nvPr userDrawn="1"/>
        </p:nvCxnSpPr>
        <p:spPr>
          <a:xfrm>
            <a:off x="609600" y="1066800"/>
            <a:ext cx="1097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7">
            <a:extLst>
              <a:ext uri="{FF2B5EF4-FFF2-40B4-BE49-F238E27FC236}">
                <a16:creationId xmlns:a16="http://schemas.microsoft.com/office/drawing/2014/main" id="{AE0BD074-B4E9-478B-96D6-B3DE9D84C6D8}"/>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2" name="Title 1"/>
          <p:cNvSpPr>
            <a:spLocks noGrp="1"/>
          </p:cNvSpPr>
          <p:nvPr>
            <p:ph type="title"/>
          </p:nvPr>
        </p:nvSpPr>
        <p:spPr/>
        <p:txBody>
          <a:bodyPr/>
          <a:lstStyle/>
          <a:p>
            <a:r>
              <a:rPr lang="en-US"/>
              <a:t>Click to edit Master title style</a:t>
            </a:r>
          </a:p>
        </p:txBody>
      </p:sp>
      <p:sp>
        <p:nvSpPr>
          <p:cNvPr id="8" name="Slide Number Placeholder 5">
            <a:extLst>
              <a:ext uri="{FF2B5EF4-FFF2-40B4-BE49-F238E27FC236}">
                <a16:creationId xmlns:a16="http://schemas.microsoft.com/office/drawing/2014/main" id="{8E6BE131-9F6C-4CF2-A1FD-6828B7383083}"/>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27803407-BEDB-4A0B-B56E-9757DEBBAA42}" type="slidenum">
              <a:rPr lang="en-US" altLang="en-US"/>
              <a:pPr>
                <a:defRPr/>
              </a:pPr>
              <a:t>‹#›</a:t>
            </a:fld>
            <a:endParaRPr lang="en-US" altLang="en-US"/>
          </a:p>
        </p:txBody>
      </p:sp>
    </p:spTree>
    <p:extLst>
      <p:ext uri="{BB962C8B-B14F-4D97-AF65-F5344CB8AC3E}">
        <p14:creationId xmlns:p14="http://schemas.microsoft.com/office/powerpoint/2010/main" val="333805356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36D3E407-C634-49E7-AB1E-DB554BB80003}"/>
              </a:ext>
            </a:extLst>
          </p:cNvPr>
          <p:cNvGrpSpPr>
            <a:grpSpLocks/>
          </p:cNvGrpSpPr>
          <p:nvPr userDrawn="1"/>
        </p:nvGrpSpPr>
        <p:grpSpPr bwMode="auto">
          <a:xfrm>
            <a:off x="1028701" y="6550026"/>
            <a:ext cx="11163300" cy="320675"/>
            <a:chOff x="770964" y="6550228"/>
            <a:chExt cx="8373036" cy="321212"/>
          </a:xfrm>
        </p:grpSpPr>
        <p:sp>
          <p:nvSpPr>
            <p:cNvPr id="3" name="Rectangle 2">
              <a:extLst>
                <a:ext uri="{FF2B5EF4-FFF2-40B4-BE49-F238E27FC236}">
                  <a16:creationId xmlns:a16="http://schemas.microsoft.com/office/drawing/2014/main" id="{4106D79B-F5AF-4303-A84B-DC06AE9B250D}"/>
                </a:ext>
              </a:extLst>
            </p:cNvPr>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sp>
          <p:nvSpPr>
            <p:cNvPr id="4" name="Right Triangle 3">
              <a:extLst>
                <a:ext uri="{FF2B5EF4-FFF2-40B4-BE49-F238E27FC236}">
                  <a16:creationId xmlns:a16="http://schemas.microsoft.com/office/drawing/2014/main" id="{62D6A0CB-79C7-4FA8-B37B-A4B933035412}"/>
                </a:ext>
              </a:extLst>
            </p:cNvPr>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kern="0" dirty="0">
                <a:solidFill>
                  <a:prstClr val="white"/>
                </a:solidFill>
                <a:sym typeface="Arial"/>
                <a:rtl val="0"/>
              </a:endParaRPr>
            </a:p>
          </p:txBody>
        </p:sp>
      </p:grpSp>
      <p:sp>
        <p:nvSpPr>
          <p:cNvPr id="5" name="TextBox 7">
            <a:extLst>
              <a:ext uri="{FF2B5EF4-FFF2-40B4-BE49-F238E27FC236}">
                <a16:creationId xmlns:a16="http://schemas.microsoft.com/office/drawing/2014/main" id="{920DC3E4-B137-4FB3-98BC-1E44A3B2AC07}"/>
              </a:ext>
            </a:extLst>
          </p:cNvPr>
          <p:cNvSpPr txBox="1"/>
          <p:nvPr userDrawn="1"/>
        </p:nvSpPr>
        <p:spPr>
          <a:xfrm>
            <a:off x="1625600" y="6537326"/>
            <a:ext cx="32512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fontAlgn="auto" hangingPunct="1">
              <a:spcBef>
                <a:spcPts val="0"/>
              </a:spcBef>
              <a:spcAft>
                <a:spcPts val="0"/>
              </a:spcAft>
              <a:defRPr/>
            </a:pPr>
            <a:r>
              <a:rPr lang="en-US" sz="2800" dirty="0">
                <a:solidFill>
                  <a:schemeClr val="bg1"/>
                </a:solidFill>
                <a:latin typeface="+mn-lt"/>
                <a:cs typeface="+mn-cs"/>
              </a:rPr>
              <a:t>      </a:t>
            </a:r>
            <a:r>
              <a:rPr lang="en-US" sz="2600" dirty="0">
                <a:solidFill>
                  <a:schemeClr val="bg1"/>
                </a:solidFill>
                <a:latin typeface="+mn-lt"/>
                <a:cs typeface="+mn-cs"/>
              </a:rPr>
              <a:t>achievethecore.org</a:t>
            </a:r>
            <a:endParaRPr lang="en-US" sz="2800" dirty="0">
              <a:solidFill>
                <a:schemeClr val="bg1"/>
              </a:solidFill>
              <a:latin typeface="+mn-lt"/>
              <a:cs typeface="+mn-cs"/>
            </a:endParaRPr>
          </a:p>
        </p:txBody>
      </p:sp>
      <p:sp>
        <p:nvSpPr>
          <p:cNvPr id="6" name="Slide Number Placeholder 5">
            <a:extLst>
              <a:ext uri="{FF2B5EF4-FFF2-40B4-BE49-F238E27FC236}">
                <a16:creationId xmlns:a16="http://schemas.microsoft.com/office/drawing/2014/main" id="{3DA99059-A184-4C2B-ABC4-35DF1D298AB4}"/>
              </a:ext>
            </a:extLst>
          </p:cNvPr>
          <p:cNvSpPr>
            <a:spLocks noGrp="1"/>
          </p:cNvSpPr>
          <p:nvPr>
            <p:ph type="sldNum" sz="quarter" idx="10"/>
          </p:nvPr>
        </p:nvSpPr>
        <p:spPr bwMode="auto">
          <a:xfrm>
            <a:off x="9239251" y="6542089"/>
            <a:ext cx="2844800" cy="320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mtClean="0">
                <a:latin typeface="Arial" panose="020B0604020202020204" pitchFamily="34" charset="0"/>
              </a:defRPr>
            </a:lvl1pPr>
          </a:lstStyle>
          <a:p>
            <a:pPr>
              <a:defRPr/>
            </a:pPr>
            <a:fld id="{7E05B038-5501-4278-B214-04D540CB2A0C}" type="slidenum">
              <a:rPr lang="en-US" altLang="en-US"/>
              <a:pPr>
                <a:defRPr/>
              </a:pPr>
              <a:t>‹#›</a:t>
            </a:fld>
            <a:endParaRPr lang="en-US" altLang="en-US"/>
          </a:p>
        </p:txBody>
      </p:sp>
    </p:spTree>
    <p:extLst>
      <p:ext uri="{BB962C8B-B14F-4D97-AF65-F5344CB8AC3E}">
        <p14:creationId xmlns:p14="http://schemas.microsoft.com/office/powerpoint/2010/main" val="1237006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46.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theme" Target="../theme/theme10.xml"/><Relationship Id="rId2" Type="http://schemas.openxmlformats.org/officeDocument/2006/relationships/slideLayout" Target="../slideLayouts/slideLayout140.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0" Type="http://schemas.openxmlformats.org/officeDocument/2006/relationships/slideLayout" Target="../slideLayouts/slideLayout148.xml"/><Relationship Id="rId4" Type="http://schemas.openxmlformats.org/officeDocument/2006/relationships/slideLayout" Target="../slideLayouts/slideLayout142.xml"/><Relationship Id="rId9" Type="http://schemas.openxmlformats.org/officeDocument/2006/relationships/slideLayout" Target="../slideLayouts/slideLayout14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57.xml"/><Relationship Id="rId3" Type="http://schemas.openxmlformats.org/officeDocument/2006/relationships/slideLayout" Target="../slideLayouts/slideLayout152.xml"/><Relationship Id="rId7" Type="http://schemas.openxmlformats.org/officeDocument/2006/relationships/slideLayout" Target="../slideLayouts/slideLayout156.xml"/><Relationship Id="rId12" Type="http://schemas.openxmlformats.org/officeDocument/2006/relationships/theme" Target="../theme/theme11.xml"/><Relationship Id="rId2" Type="http://schemas.openxmlformats.org/officeDocument/2006/relationships/slideLayout" Target="../slideLayouts/slideLayout151.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5" Type="http://schemas.openxmlformats.org/officeDocument/2006/relationships/slideLayout" Target="../slideLayouts/slideLayout154.xml"/><Relationship Id="rId10" Type="http://schemas.openxmlformats.org/officeDocument/2006/relationships/slideLayout" Target="../slideLayouts/slideLayout159.xml"/><Relationship Id="rId4" Type="http://schemas.openxmlformats.org/officeDocument/2006/relationships/slideLayout" Target="../slideLayouts/slideLayout153.xml"/><Relationship Id="rId9" Type="http://schemas.openxmlformats.org/officeDocument/2006/relationships/slideLayout" Target="../slideLayouts/slideLayout15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68.xml"/><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theme" Target="../theme/theme12.xml"/><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5" Type="http://schemas.openxmlformats.org/officeDocument/2006/relationships/slideLayout" Target="../slideLayouts/slideLayout165.xml"/><Relationship Id="rId10" Type="http://schemas.openxmlformats.org/officeDocument/2006/relationships/slideLayout" Target="../slideLayouts/slideLayout170.xml"/><Relationship Id="rId4" Type="http://schemas.openxmlformats.org/officeDocument/2006/relationships/slideLayout" Target="../slideLayouts/slideLayout164.xml"/><Relationship Id="rId9" Type="http://schemas.openxmlformats.org/officeDocument/2006/relationships/slideLayout" Target="../slideLayouts/slideLayout16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3" Type="http://schemas.openxmlformats.org/officeDocument/2006/relationships/slideLayout" Target="../slideLayouts/slideLayout49.xml"/><Relationship Id="rId21" Type="http://schemas.openxmlformats.org/officeDocument/2006/relationships/slideLayout" Target="../slideLayouts/slideLayout67.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5" Type="http://schemas.openxmlformats.org/officeDocument/2006/relationships/theme" Target="../theme/theme4.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slideLayout" Target="../slideLayouts/slideLayout66.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24" Type="http://schemas.openxmlformats.org/officeDocument/2006/relationships/slideLayout" Target="../slideLayouts/slideLayout70.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23" Type="http://schemas.openxmlformats.org/officeDocument/2006/relationships/slideLayout" Target="../slideLayouts/slideLayout69.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slideLayout" Target="../slideLayouts/slideLayout6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image" Target="../media/image3.jpeg"/><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5.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18" Type="http://schemas.openxmlformats.org/officeDocument/2006/relationships/slideLayout" Target="../slideLayouts/slideLayout99.xml"/><Relationship Id="rId3" Type="http://schemas.openxmlformats.org/officeDocument/2006/relationships/slideLayout" Target="../slideLayouts/slideLayout84.xml"/><Relationship Id="rId21" Type="http://schemas.openxmlformats.org/officeDocument/2006/relationships/slideLayout" Target="../slideLayouts/slideLayout102.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5" Type="http://schemas.openxmlformats.org/officeDocument/2006/relationships/theme" Target="../theme/theme6.xml"/><Relationship Id="rId2" Type="http://schemas.openxmlformats.org/officeDocument/2006/relationships/slideLayout" Target="../slideLayouts/slideLayout83.xml"/><Relationship Id="rId16" Type="http://schemas.openxmlformats.org/officeDocument/2006/relationships/slideLayout" Target="../slideLayouts/slideLayout97.xml"/><Relationship Id="rId20" Type="http://schemas.openxmlformats.org/officeDocument/2006/relationships/slideLayout" Target="../slideLayouts/slideLayout101.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24" Type="http://schemas.openxmlformats.org/officeDocument/2006/relationships/slideLayout" Target="../slideLayouts/slideLayout105.xml"/><Relationship Id="rId5" Type="http://schemas.openxmlformats.org/officeDocument/2006/relationships/slideLayout" Target="../slideLayouts/slideLayout86.xml"/><Relationship Id="rId15" Type="http://schemas.openxmlformats.org/officeDocument/2006/relationships/slideLayout" Target="../slideLayouts/slideLayout96.xml"/><Relationship Id="rId23" Type="http://schemas.openxmlformats.org/officeDocument/2006/relationships/slideLayout" Target="../slideLayouts/slideLayout104.xml"/><Relationship Id="rId10" Type="http://schemas.openxmlformats.org/officeDocument/2006/relationships/slideLayout" Target="../slideLayouts/slideLayout91.xml"/><Relationship Id="rId19" Type="http://schemas.openxmlformats.org/officeDocument/2006/relationships/slideLayout" Target="../slideLayouts/slideLayout100.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 Id="rId22" Type="http://schemas.openxmlformats.org/officeDocument/2006/relationships/slideLayout" Target="../slideLayouts/slideLayout10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3.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theme" Target="../theme/theme7.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4.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theme" Target="../theme/theme8.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5.xml"/><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theme" Target="../theme/theme9.xml"/><Relationship Id="rId2" Type="http://schemas.openxmlformats.org/officeDocument/2006/relationships/slideLayout" Target="../slideLayouts/slideLayout129.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F88EE718-5ECF-47CF-8294-322380B4F605}" type="datetimeFigureOut">
              <a:rPr lang="en-US" smtClean="0">
                <a:solidFill>
                  <a:srgbClr val="4E5B6F"/>
                </a:solidFill>
              </a:rPr>
              <a:pPr/>
              <a:t>9/19/2018</a:t>
            </a:fld>
            <a:endParaRPr lang="en-US">
              <a:solidFill>
                <a:srgbClr val="4E5B6F"/>
              </a:solidFill>
            </a:endParaRPr>
          </a:p>
        </p:txBody>
      </p:sp>
      <p:sp>
        <p:nvSpPr>
          <p:cNvPr id="3" name="Footer Placeholder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n-US">
              <a:solidFill>
                <a:srgbClr val="4E5B6F"/>
              </a:solidFill>
            </a:endParaRPr>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41CEB8D2-81AA-44ED-A9B7-D85E24D6B680}" type="slidenum">
              <a:rPr lang="en-US" smtClean="0"/>
              <a:pPr/>
              <a:t>‹#›</a:t>
            </a:fld>
            <a:endParaRPr lang="en-US"/>
          </a:p>
        </p:txBody>
      </p:sp>
    </p:spTree>
    <p:extLst>
      <p:ext uri="{BB962C8B-B14F-4D97-AF65-F5344CB8AC3E}">
        <p14:creationId xmlns:p14="http://schemas.microsoft.com/office/powerpoint/2010/main" val="226537908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66D4C1-FB07-4EF1-84F9-591242E8CC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CF7402-ED0F-438B-8E38-7845720C76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4C254E-54D7-491F-9C0E-8EEA317F2E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A1A9B0-2B29-4B8E-9A1E-9A7F4CA50797}" type="datetimeFigureOut">
              <a:rPr lang="en-US" smtClean="0">
                <a:solidFill>
                  <a:prstClr val="black">
                    <a:tint val="75000"/>
                  </a:prstClr>
                </a:solidFill>
              </a:rPr>
              <a:pPr/>
              <a:t>9/19/2018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BFD9363-5D38-4C2B-B629-BC94B9787F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7546531-5CDA-43DE-AB95-9034DC7EAB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140390"/>
      </p:ext>
    </p:extLst>
  </p:cSld>
  <p:clrMap bg1="lt1" tx1="dk1" bg2="lt2" tx2="dk2" accent1="accent1" accent2="accent2" accent3="accent3" accent4="accent4" accent5="accent5" accent6="accent6" hlink="hlink" folHlink="folHlink"/>
  <p:sldLayoutIdLst>
    <p:sldLayoutId id="2147484083" r:id="rId1"/>
    <p:sldLayoutId id="2147484084" r:id="rId2"/>
    <p:sldLayoutId id="2147484085" r:id="rId3"/>
    <p:sldLayoutId id="2147484086" r:id="rId4"/>
    <p:sldLayoutId id="2147484087" r:id="rId5"/>
    <p:sldLayoutId id="2147484088" r:id="rId6"/>
    <p:sldLayoutId id="2147484089" r:id="rId7"/>
    <p:sldLayoutId id="2147484090" r:id="rId8"/>
    <p:sldLayoutId id="2147484091" r:id="rId9"/>
    <p:sldLayoutId id="2147484092" r:id="rId10"/>
    <p:sldLayoutId id="214748409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66D4C1-FB07-4EF1-84F9-591242E8CC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CF7402-ED0F-438B-8E38-7845720C76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4C254E-54D7-491F-9C0E-8EEA317F2E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A1A9B0-2B29-4B8E-9A1E-9A7F4CA50797}" type="datetimeFigureOut">
              <a:rPr lang="en-US" smtClean="0">
                <a:solidFill>
                  <a:prstClr val="black">
                    <a:tint val="75000"/>
                  </a:prstClr>
                </a:solidFill>
              </a:rPr>
              <a:pPr/>
              <a:t>9/19/2018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BFD9363-5D38-4C2B-B629-BC94B9787F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7546531-5CDA-43DE-AB95-9034DC7EAB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341609"/>
      </p:ext>
    </p:extLst>
  </p:cSld>
  <p:clrMap bg1="lt1" tx1="dk1" bg2="lt2" tx2="dk2" accent1="accent1" accent2="accent2" accent3="accent3" accent4="accent4" accent5="accent5" accent6="accent6" hlink="hlink" folHlink="folHlink"/>
  <p:sldLayoutIdLst>
    <p:sldLayoutId id="2147484095" r:id="rId1"/>
    <p:sldLayoutId id="2147484096" r:id="rId2"/>
    <p:sldLayoutId id="2147484097" r:id="rId3"/>
    <p:sldLayoutId id="2147484098" r:id="rId4"/>
    <p:sldLayoutId id="2147484099" r:id="rId5"/>
    <p:sldLayoutId id="2147484100" r:id="rId6"/>
    <p:sldLayoutId id="2147484101" r:id="rId7"/>
    <p:sldLayoutId id="2147484102" r:id="rId8"/>
    <p:sldLayoutId id="2147484103" r:id="rId9"/>
    <p:sldLayoutId id="2147484104" r:id="rId10"/>
    <p:sldLayoutId id="21474841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66D4C1-FB07-4EF1-84F9-591242E8CC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CF7402-ED0F-438B-8E38-7845720C76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4C254E-54D7-491F-9C0E-8EEA317F2E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A1A9B0-2B29-4B8E-9A1E-9A7F4CA50797}" type="datetimeFigureOut">
              <a:rPr lang="en-US" smtClean="0">
                <a:solidFill>
                  <a:prstClr val="black">
                    <a:tint val="75000"/>
                  </a:prstClr>
                </a:solidFill>
              </a:rPr>
              <a:pPr/>
              <a:t>9/19/2018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BFD9363-5D38-4C2B-B629-BC94B9787F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7546531-5CDA-43DE-AB95-9034DC7EAB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10619"/>
      </p:ext>
    </p:extLst>
  </p:cSld>
  <p:clrMap bg1="lt1" tx1="dk1" bg2="lt2" tx2="dk2" accent1="accent1" accent2="accent2" accent3="accent3" accent4="accent4" accent5="accent5" accent6="accent6" hlink="hlink" folHlink="folHlink"/>
  <p:sldLayoutIdLst>
    <p:sldLayoutId id="2147484107" r:id="rId1"/>
    <p:sldLayoutId id="2147484108" r:id="rId2"/>
    <p:sldLayoutId id="2147484109" r:id="rId3"/>
    <p:sldLayoutId id="2147484110" r:id="rId4"/>
    <p:sldLayoutId id="2147484111" r:id="rId5"/>
    <p:sldLayoutId id="2147484112" r:id="rId6"/>
    <p:sldLayoutId id="2147484113" r:id="rId7"/>
    <p:sldLayoutId id="2147484114" r:id="rId8"/>
    <p:sldLayoutId id="2147484115" r:id="rId9"/>
    <p:sldLayoutId id="2147484116" r:id="rId10"/>
    <p:sldLayoutId id="214748411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36B08E-F972-D249-9E80-4C1FF6613AE0}" type="datetimeFigureOut">
              <a:rPr lang="en-US" smtClean="0"/>
              <a:t>9/19/2018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DF5178-39F1-D843-B4B2-172C69F55C77}" type="slidenum">
              <a:rPr lang="en-US" smtClean="0"/>
              <a:t>‹#›</a:t>
            </a:fld>
            <a:endParaRPr lang="en-US"/>
          </a:p>
        </p:txBody>
      </p:sp>
    </p:spTree>
    <p:extLst>
      <p:ext uri="{BB962C8B-B14F-4D97-AF65-F5344CB8AC3E}">
        <p14:creationId xmlns:p14="http://schemas.microsoft.com/office/powerpoint/2010/main" val="747234796"/>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DE160108-4EC1-44AB-A30A-CF541A53DB9B}"/>
              </a:ext>
            </a:extLst>
          </p:cNvPr>
          <p:cNvSpPr>
            <a:spLocks noGrp="1"/>
          </p:cNvSpPr>
          <p:nvPr>
            <p:ph type="title"/>
          </p:nvPr>
        </p:nvSpPr>
        <p:spPr bwMode="auto">
          <a:xfrm>
            <a:off x="609600" y="198438"/>
            <a:ext cx="109728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Text Placeholder 2">
            <a:extLst>
              <a:ext uri="{FF2B5EF4-FFF2-40B4-BE49-F238E27FC236}">
                <a16:creationId xmlns:a16="http://schemas.microsoft.com/office/drawing/2014/main" id="{CAADFBBA-A832-430E-A119-39BB0C9B109E}"/>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5A169619-1EC8-4E42-A9D8-5AD40904F727}"/>
              </a:ext>
            </a:extLst>
          </p:cNvPr>
          <p:cNvSpPr>
            <a:spLocks noGrp="1"/>
          </p:cNvSpPr>
          <p:nvPr>
            <p:ph type="sldNum" sz="quarter" idx="4"/>
          </p:nvPr>
        </p:nvSpPr>
        <p:spPr>
          <a:xfrm>
            <a:off x="9364133" y="6475414"/>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smtClean="0">
                <a:solidFill>
                  <a:srgbClr val="FFFFFF"/>
                </a:solidFill>
                <a:sym typeface="Arial" panose="020B0604020202020204" pitchFamily="34" charset="0"/>
              </a:defRPr>
            </a:lvl1pPr>
          </a:lstStyle>
          <a:p>
            <a:pPr>
              <a:defRPr/>
            </a:pPr>
            <a:fld id="{BC4AA4E0-BA74-431E-9DA5-2BD145A75FA9}" type="slidenum">
              <a:rPr lang="en-US" altLang="en-US"/>
              <a:pPr>
                <a:defRPr/>
              </a:pPr>
              <a:t>‹#›</a:t>
            </a:fld>
            <a:endParaRPr lang="en-US" altLang="en-US"/>
          </a:p>
        </p:txBody>
      </p:sp>
    </p:spTree>
    <p:extLst>
      <p:ext uri="{BB962C8B-B14F-4D97-AF65-F5344CB8AC3E}">
        <p14:creationId xmlns:p14="http://schemas.microsoft.com/office/powerpoint/2010/main" val="3498598979"/>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 id="2147483874" r:id="rId16"/>
    <p:sldLayoutId id="2147483875" r:id="rId17"/>
    <p:sldLayoutId id="2147483876" r:id="rId18"/>
    <p:sldLayoutId id="2147483877" r:id="rId19"/>
    <p:sldLayoutId id="2147483878" r:id="rId20"/>
    <p:sldLayoutId id="2147483879" r:id="rId21"/>
    <p:sldLayoutId id="2147483880" r:id="rId22"/>
    <p:sldLayoutId id="2147483881" r:id="rId23"/>
    <p:sldLayoutId id="2147483882" r:id="rId24"/>
  </p:sldLayoutIdLst>
  <p:hf hdr="0" ftr="0" dt="0"/>
  <p:txStyles>
    <p:titleStyle>
      <a:lvl1pPr algn="l" rtl="0" eaLnBrk="0" fontAlgn="base" hangingPunct="0">
        <a:spcBef>
          <a:spcPct val="0"/>
        </a:spcBef>
        <a:spcAft>
          <a:spcPct val="0"/>
        </a:spcAft>
        <a:defRPr sz="2800" b="1" kern="1200">
          <a:solidFill>
            <a:srgbClr val="17375E"/>
          </a:solidFill>
          <a:latin typeface="Century Gothic" pitchFamily="34" charset="0"/>
          <a:ea typeface="MS PGothic" pitchFamily="34" charset="-128"/>
          <a:cs typeface="+mj-cs"/>
        </a:defRPr>
      </a:lvl1pPr>
      <a:lvl2pPr algn="l" rtl="0" eaLnBrk="0" fontAlgn="base" hangingPunct="0">
        <a:spcBef>
          <a:spcPct val="0"/>
        </a:spcBef>
        <a:spcAft>
          <a:spcPct val="0"/>
        </a:spcAft>
        <a:defRPr sz="2800" b="1">
          <a:solidFill>
            <a:srgbClr val="17375E"/>
          </a:solidFill>
          <a:latin typeface="Century Gothic" pitchFamily="34" charset="0"/>
          <a:ea typeface="MS PGothic" pitchFamily="34" charset="-128"/>
        </a:defRPr>
      </a:lvl2pPr>
      <a:lvl3pPr algn="l" rtl="0" eaLnBrk="0" fontAlgn="base" hangingPunct="0">
        <a:spcBef>
          <a:spcPct val="0"/>
        </a:spcBef>
        <a:spcAft>
          <a:spcPct val="0"/>
        </a:spcAft>
        <a:defRPr sz="2800" b="1">
          <a:solidFill>
            <a:srgbClr val="17375E"/>
          </a:solidFill>
          <a:latin typeface="Century Gothic" pitchFamily="34" charset="0"/>
          <a:ea typeface="MS PGothic" pitchFamily="34" charset="-128"/>
        </a:defRPr>
      </a:lvl3pPr>
      <a:lvl4pPr algn="l" rtl="0" eaLnBrk="0" fontAlgn="base" hangingPunct="0">
        <a:spcBef>
          <a:spcPct val="0"/>
        </a:spcBef>
        <a:spcAft>
          <a:spcPct val="0"/>
        </a:spcAft>
        <a:defRPr sz="2800" b="1">
          <a:solidFill>
            <a:srgbClr val="17375E"/>
          </a:solidFill>
          <a:latin typeface="Century Gothic" pitchFamily="34" charset="0"/>
          <a:ea typeface="MS PGothic" pitchFamily="34" charset="-128"/>
        </a:defRPr>
      </a:lvl4pPr>
      <a:lvl5pPr algn="l" rtl="0" eaLnBrk="0" fontAlgn="base" hangingPunct="0">
        <a:spcBef>
          <a:spcPct val="0"/>
        </a:spcBef>
        <a:spcAft>
          <a:spcPct val="0"/>
        </a:spcAft>
        <a:defRPr sz="2800" b="1">
          <a:solidFill>
            <a:srgbClr val="17375E"/>
          </a:solidFill>
          <a:latin typeface="Century Gothic" pitchFamily="34" charset="0"/>
          <a:ea typeface="MS PGothic" pitchFamily="34" charset="-128"/>
        </a:defRPr>
      </a:lvl5pPr>
      <a:lvl6pPr marL="457200" algn="l" rtl="0" fontAlgn="base">
        <a:spcBef>
          <a:spcPct val="0"/>
        </a:spcBef>
        <a:spcAft>
          <a:spcPct val="0"/>
        </a:spcAft>
        <a:defRPr sz="2800" b="1">
          <a:solidFill>
            <a:srgbClr val="17375E"/>
          </a:solidFill>
          <a:latin typeface="Century Gothic" pitchFamily="34" charset="0"/>
        </a:defRPr>
      </a:lvl6pPr>
      <a:lvl7pPr marL="914400" algn="l" rtl="0" fontAlgn="base">
        <a:spcBef>
          <a:spcPct val="0"/>
        </a:spcBef>
        <a:spcAft>
          <a:spcPct val="0"/>
        </a:spcAft>
        <a:defRPr sz="2800" b="1">
          <a:solidFill>
            <a:srgbClr val="17375E"/>
          </a:solidFill>
          <a:latin typeface="Century Gothic" pitchFamily="34" charset="0"/>
        </a:defRPr>
      </a:lvl7pPr>
      <a:lvl8pPr marL="1371600" algn="l" rtl="0" fontAlgn="base">
        <a:spcBef>
          <a:spcPct val="0"/>
        </a:spcBef>
        <a:spcAft>
          <a:spcPct val="0"/>
        </a:spcAft>
        <a:defRPr sz="2800" b="1">
          <a:solidFill>
            <a:srgbClr val="17375E"/>
          </a:solidFill>
          <a:latin typeface="Century Gothic" pitchFamily="34" charset="0"/>
        </a:defRPr>
      </a:lvl8pPr>
      <a:lvl9pPr marL="1828800" algn="l" rtl="0" fontAlgn="base">
        <a:spcBef>
          <a:spcPct val="0"/>
        </a:spcBef>
        <a:spcAft>
          <a:spcPct val="0"/>
        </a:spcAft>
        <a:defRPr sz="2800" b="1">
          <a:solidFill>
            <a:srgbClr val="17375E"/>
          </a:solidFill>
          <a:latin typeface="Century Gothic" pitchFamily="34" charset="0"/>
        </a:defRPr>
      </a:lvl9pPr>
    </p:titleStyle>
    <p:bodyStyle>
      <a:lvl1pPr marL="342900" indent="-342900" algn="l" rtl="0" eaLnBrk="0" fontAlgn="base" hangingPunct="0">
        <a:spcBef>
          <a:spcPct val="20000"/>
        </a:spcBef>
        <a:spcAft>
          <a:spcPct val="0"/>
        </a:spcAft>
        <a:buFont typeface="Arial" panose="020B0604020202020204" pitchFamily="34" charset="0"/>
        <a:defRPr sz="2800" kern="1200">
          <a:solidFill>
            <a:srgbClr val="262626"/>
          </a:solidFill>
          <a:latin typeface="+mn-lt"/>
          <a:ea typeface="MS PGothic"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rgbClr val="262626"/>
          </a:solidFill>
          <a:latin typeface="+mn-lt"/>
          <a:ea typeface="MS PGothic" pitchFamily="34" charset="-128"/>
          <a:cs typeface="+mn-cs"/>
        </a:defRPr>
      </a:lvl2pPr>
      <a:lvl3pPr marL="1143000" indent="-228600" algn="l" rtl="0" eaLnBrk="0" fontAlgn="base" hangingPunct="0">
        <a:spcBef>
          <a:spcPct val="20000"/>
        </a:spcBef>
        <a:spcAft>
          <a:spcPct val="0"/>
        </a:spcAft>
        <a:buFont typeface="Calibri" panose="020F0502020204030204" pitchFamily="34" charset="0"/>
        <a:buChar char="‒"/>
        <a:defRPr sz="2000" kern="1200">
          <a:solidFill>
            <a:srgbClr val="262626"/>
          </a:solidFill>
          <a:latin typeface="+mn-lt"/>
          <a:ea typeface="MS PGothic" pitchFamily="34" charset="-128"/>
          <a:cs typeface="+mn-cs"/>
        </a:defRPr>
      </a:lvl3pPr>
      <a:lvl4pPr marL="1600200" indent="-228600" algn="l" rtl="0" eaLnBrk="0" fontAlgn="base" hangingPunct="0">
        <a:spcBef>
          <a:spcPct val="20000"/>
        </a:spcBef>
        <a:spcAft>
          <a:spcPct val="0"/>
        </a:spcAft>
        <a:buFont typeface="Wingdings" panose="05000000000000000000" pitchFamily="2" charset="2"/>
        <a:buChar char="§"/>
        <a:defRPr kern="1200">
          <a:solidFill>
            <a:srgbClr val="262626"/>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rgbClr val="262626"/>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59B3E77-CD3A-4D78-84A1-3E8F45C26755}"/>
              </a:ext>
            </a:extLst>
          </p:cNvPr>
          <p:cNvSpPr>
            <a:spLocks noGrp="1"/>
          </p:cNvSpPr>
          <p:nvPr>
            <p:ph type="title"/>
          </p:nvPr>
        </p:nvSpPr>
        <p:spPr bwMode="auto">
          <a:xfrm>
            <a:off x="609600" y="198438"/>
            <a:ext cx="109728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762B50A-9A1E-460D-B142-8213AD7FCAB1}"/>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B64F88DB-1FCD-445F-AC5F-D3F09B4B62CA}"/>
              </a:ext>
            </a:extLst>
          </p:cNvPr>
          <p:cNvSpPr>
            <a:spLocks noGrp="1"/>
          </p:cNvSpPr>
          <p:nvPr>
            <p:ph type="sldNum" sz="quarter" idx="4"/>
          </p:nvPr>
        </p:nvSpPr>
        <p:spPr>
          <a:xfrm>
            <a:off x="9364133" y="6475414"/>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a:solidFill>
                  <a:srgbClr val="FFFFFF"/>
                </a:solidFill>
                <a:latin typeface="Calibri" panose="020F0502020204030204" pitchFamily="34" charset="0"/>
              </a:defRPr>
            </a:lvl1pPr>
          </a:lstStyle>
          <a:p>
            <a:pPr>
              <a:defRPr/>
            </a:pPr>
            <a:fld id="{FDCAD975-6CDE-48D1-B5BE-10B52824AD44}" type="slidenum">
              <a:rPr lang="en-US" altLang="en-US"/>
              <a:pPr>
                <a:defRPr/>
              </a:pPr>
              <a:t>‹#›</a:t>
            </a:fld>
            <a:endParaRPr lang="en-US" altLang="en-US"/>
          </a:p>
        </p:txBody>
      </p:sp>
    </p:spTree>
    <p:extLst>
      <p:ext uri="{BB962C8B-B14F-4D97-AF65-F5344CB8AC3E}">
        <p14:creationId xmlns:p14="http://schemas.microsoft.com/office/powerpoint/2010/main" val="4096624033"/>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 id="2147483958" r:id="rId12"/>
    <p:sldLayoutId id="2147483959" r:id="rId13"/>
    <p:sldLayoutId id="2147483960" r:id="rId14"/>
    <p:sldLayoutId id="2147483961" r:id="rId15"/>
    <p:sldLayoutId id="2147483962" r:id="rId16"/>
    <p:sldLayoutId id="2147483963" r:id="rId17"/>
    <p:sldLayoutId id="2147483964" r:id="rId18"/>
    <p:sldLayoutId id="2147483965" r:id="rId19"/>
    <p:sldLayoutId id="2147483966" r:id="rId20"/>
    <p:sldLayoutId id="2147483967" r:id="rId21"/>
    <p:sldLayoutId id="2147483968" r:id="rId22"/>
    <p:sldLayoutId id="2147483969" r:id="rId23"/>
    <p:sldLayoutId id="2147483970" r:id="rId24"/>
  </p:sldLayoutIdLst>
  <p:hf hdr="0" ftr="0" dt="0"/>
  <p:txStyles>
    <p:titleStyle>
      <a:lvl1pPr algn="l" rtl="0" eaLnBrk="0" fontAlgn="base" hangingPunct="0">
        <a:spcBef>
          <a:spcPct val="0"/>
        </a:spcBef>
        <a:spcAft>
          <a:spcPct val="0"/>
        </a:spcAft>
        <a:defRPr sz="2800" b="1" kern="1200">
          <a:solidFill>
            <a:srgbClr val="17375E"/>
          </a:solidFill>
          <a:latin typeface="Century Gothic" pitchFamily="34" charset="0"/>
          <a:ea typeface="+mj-ea"/>
          <a:cs typeface="+mj-cs"/>
        </a:defRPr>
      </a:lvl1pPr>
      <a:lvl2pPr algn="l" rtl="0" eaLnBrk="0" fontAlgn="base" hangingPunct="0">
        <a:spcBef>
          <a:spcPct val="0"/>
        </a:spcBef>
        <a:spcAft>
          <a:spcPct val="0"/>
        </a:spcAft>
        <a:defRPr sz="2800" b="1">
          <a:solidFill>
            <a:srgbClr val="17375E"/>
          </a:solidFill>
          <a:latin typeface="Century Gothic" pitchFamily="34" charset="0"/>
        </a:defRPr>
      </a:lvl2pPr>
      <a:lvl3pPr algn="l" rtl="0" eaLnBrk="0" fontAlgn="base" hangingPunct="0">
        <a:spcBef>
          <a:spcPct val="0"/>
        </a:spcBef>
        <a:spcAft>
          <a:spcPct val="0"/>
        </a:spcAft>
        <a:defRPr sz="2800" b="1">
          <a:solidFill>
            <a:srgbClr val="17375E"/>
          </a:solidFill>
          <a:latin typeface="Century Gothic" pitchFamily="34" charset="0"/>
        </a:defRPr>
      </a:lvl3pPr>
      <a:lvl4pPr algn="l" rtl="0" eaLnBrk="0" fontAlgn="base" hangingPunct="0">
        <a:spcBef>
          <a:spcPct val="0"/>
        </a:spcBef>
        <a:spcAft>
          <a:spcPct val="0"/>
        </a:spcAft>
        <a:defRPr sz="2800" b="1">
          <a:solidFill>
            <a:srgbClr val="17375E"/>
          </a:solidFill>
          <a:latin typeface="Century Gothic" pitchFamily="34" charset="0"/>
        </a:defRPr>
      </a:lvl4pPr>
      <a:lvl5pPr algn="l" rtl="0" eaLnBrk="0" fontAlgn="base" hangingPunct="0">
        <a:spcBef>
          <a:spcPct val="0"/>
        </a:spcBef>
        <a:spcAft>
          <a:spcPct val="0"/>
        </a:spcAft>
        <a:defRPr sz="2800" b="1">
          <a:solidFill>
            <a:srgbClr val="17375E"/>
          </a:solidFill>
          <a:latin typeface="Century Gothic" pitchFamily="34" charset="0"/>
        </a:defRPr>
      </a:lvl5pPr>
      <a:lvl6pPr marL="457200" algn="l" rtl="0" fontAlgn="base">
        <a:spcBef>
          <a:spcPct val="0"/>
        </a:spcBef>
        <a:spcAft>
          <a:spcPct val="0"/>
        </a:spcAft>
        <a:defRPr sz="2800" b="1">
          <a:solidFill>
            <a:srgbClr val="17375E"/>
          </a:solidFill>
          <a:latin typeface="Century Gothic" pitchFamily="34" charset="0"/>
        </a:defRPr>
      </a:lvl6pPr>
      <a:lvl7pPr marL="914400" algn="l" rtl="0" fontAlgn="base">
        <a:spcBef>
          <a:spcPct val="0"/>
        </a:spcBef>
        <a:spcAft>
          <a:spcPct val="0"/>
        </a:spcAft>
        <a:defRPr sz="2800" b="1">
          <a:solidFill>
            <a:srgbClr val="17375E"/>
          </a:solidFill>
          <a:latin typeface="Century Gothic" pitchFamily="34" charset="0"/>
        </a:defRPr>
      </a:lvl7pPr>
      <a:lvl8pPr marL="1371600" algn="l" rtl="0" fontAlgn="base">
        <a:spcBef>
          <a:spcPct val="0"/>
        </a:spcBef>
        <a:spcAft>
          <a:spcPct val="0"/>
        </a:spcAft>
        <a:defRPr sz="2800" b="1">
          <a:solidFill>
            <a:srgbClr val="17375E"/>
          </a:solidFill>
          <a:latin typeface="Century Gothic" pitchFamily="34" charset="0"/>
        </a:defRPr>
      </a:lvl8pPr>
      <a:lvl9pPr marL="1828800" algn="l" rtl="0" fontAlgn="base">
        <a:spcBef>
          <a:spcPct val="0"/>
        </a:spcBef>
        <a:spcAft>
          <a:spcPct val="0"/>
        </a:spcAft>
        <a:defRPr sz="2800" b="1">
          <a:solidFill>
            <a:srgbClr val="17375E"/>
          </a:solidFill>
          <a:latin typeface="Century Gothic" pitchFamily="34" charset="0"/>
        </a:defRPr>
      </a:lvl9pPr>
    </p:titleStyle>
    <p:bodyStyle>
      <a:lvl1pPr marL="342900" indent="-342900" algn="l" rtl="0" eaLnBrk="0" fontAlgn="base" hangingPunct="0">
        <a:spcBef>
          <a:spcPct val="20000"/>
        </a:spcBef>
        <a:spcAft>
          <a:spcPct val="0"/>
        </a:spcAft>
        <a:buFont typeface="Arial" panose="020B0604020202020204" pitchFamily="34" charset="0"/>
        <a:defRPr sz="2800" kern="1200">
          <a:solidFill>
            <a:srgbClr val="262626"/>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rgbClr val="262626"/>
          </a:solidFill>
          <a:latin typeface="+mn-lt"/>
          <a:ea typeface="+mn-ea"/>
          <a:cs typeface="+mn-cs"/>
        </a:defRPr>
      </a:lvl2pPr>
      <a:lvl3pPr marL="1143000" indent="-228600" algn="l" rtl="0" eaLnBrk="0" fontAlgn="base" hangingPunct="0">
        <a:spcBef>
          <a:spcPct val="20000"/>
        </a:spcBef>
        <a:spcAft>
          <a:spcPct val="0"/>
        </a:spcAft>
        <a:buFont typeface="Calibri" panose="020F0502020204030204" pitchFamily="34" charset="0"/>
        <a:buChar char="‒"/>
        <a:defRPr sz="2000" kern="1200">
          <a:solidFill>
            <a:srgbClr val="262626"/>
          </a:solidFill>
          <a:latin typeface="+mn-lt"/>
          <a:ea typeface="+mn-ea"/>
          <a:cs typeface="+mn-cs"/>
        </a:defRPr>
      </a:lvl3pPr>
      <a:lvl4pPr marL="1600200" indent="-228600" algn="l" rtl="0" eaLnBrk="0" fontAlgn="base" hangingPunct="0">
        <a:spcBef>
          <a:spcPct val="20000"/>
        </a:spcBef>
        <a:spcAft>
          <a:spcPct val="0"/>
        </a:spcAft>
        <a:buFont typeface="Wingdings" panose="05000000000000000000" pitchFamily="2" charset="2"/>
        <a:buChar char="§"/>
        <a:defRPr kern="1200">
          <a:solidFill>
            <a:srgbClr val="262626"/>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801" y="0"/>
            <a:ext cx="1158240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 name="Title Placeholder 1"/>
          <p:cNvSpPr>
            <a:spLocks noGrp="1"/>
          </p:cNvSpPr>
          <p:nvPr>
            <p:ph type="title"/>
          </p:nvPr>
        </p:nvSpPr>
        <p:spPr>
          <a:xfrm>
            <a:off x="1117600" y="76200"/>
            <a:ext cx="10160000"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600" y="1701800"/>
            <a:ext cx="10160000"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117600" y="6400802"/>
            <a:ext cx="2743200" cy="320675"/>
          </a:xfrm>
          <a:prstGeom prst="rect">
            <a:avLst/>
          </a:prstGeom>
        </p:spPr>
        <p:txBody>
          <a:bodyPr vert="horz" lIns="121899" tIns="60949" rIns="121899" bIns="60949" rtlCol="0" anchor="b"/>
          <a:lstStyle>
            <a:lvl1pPr algn="l">
              <a:defRPr sz="1200" baseline="0">
                <a:solidFill>
                  <a:schemeClr val="tx2">
                    <a:lumMod val="65000"/>
                    <a:lumOff val="35000"/>
                  </a:schemeClr>
                </a:solidFill>
              </a:defRPr>
            </a:lvl1pPr>
          </a:lstStyle>
          <a:p>
            <a:fld id="{2DD204D1-F9BD-4643-8480-6EA41EB484F1}" type="datetimeFigureOut">
              <a:rPr lang="en-US" smtClean="0"/>
              <a:pPr/>
              <a:t>9/19/2018</a:t>
            </a:fld>
            <a:endParaRPr lang="en-US"/>
          </a:p>
        </p:txBody>
      </p:sp>
      <p:sp>
        <p:nvSpPr>
          <p:cNvPr id="5" name="Footer Placeholder 4"/>
          <p:cNvSpPr>
            <a:spLocks noGrp="1"/>
          </p:cNvSpPr>
          <p:nvPr>
            <p:ph type="ftr" sz="quarter" idx="3"/>
          </p:nvPr>
        </p:nvSpPr>
        <p:spPr>
          <a:xfrm>
            <a:off x="3908861" y="6400802"/>
            <a:ext cx="6217920" cy="320675"/>
          </a:xfrm>
          <a:prstGeom prst="rect">
            <a:avLst/>
          </a:prstGeom>
        </p:spPr>
        <p:txBody>
          <a:bodyPr vert="horz" lIns="121899" tIns="60949" rIns="121899" bIns="60949" rtlCol="0" anchor="b"/>
          <a:lstStyle>
            <a:lvl1pPr algn="ctr">
              <a:defRPr sz="1200" baseline="0">
                <a:solidFill>
                  <a:schemeClr val="tx2">
                    <a:lumMod val="65000"/>
                    <a:lumOff val="35000"/>
                  </a:schemeClr>
                </a:solidFill>
              </a:defRPr>
            </a:lvl1pPr>
          </a:lstStyle>
          <a:p>
            <a:endParaRPr lang="en-US"/>
          </a:p>
        </p:txBody>
      </p:sp>
      <p:sp>
        <p:nvSpPr>
          <p:cNvPr id="6" name="Slide Number Placeholder 5"/>
          <p:cNvSpPr>
            <a:spLocks noGrp="1"/>
          </p:cNvSpPr>
          <p:nvPr>
            <p:ph type="sldNum" sz="quarter" idx="4"/>
          </p:nvPr>
        </p:nvSpPr>
        <p:spPr>
          <a:xfrm>
            <a:off x="10169795" y="6400802"/>
            <a:ext cx="1107806" cy="320675"/>
          </a:xfrm>
          <a:prstGeom prst="rect">
            <a:avLst/>
          </a:prstGeom>
        </p:spPr>
        <p:txBody>
          <a:bodyPr vert="horz" lIns="121899" tIns="60949" rIns="121899" bIns="60949" rtlCol="0" anchor="b"/>
          <a:lstStyle>
            <a:lvl1pPr algn="r">
              <a:defRPr sz="1200" baseline="0">
                <a:solidFill>
                  <a:schemeClr val="tx2">
                    <a:lumMod val="65000"/>
                    <a:lumOff val="35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257777475"/>
      </p:ext>
    </p:extLst>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Title Placeholder 1">
            <a:extLst>
              <a:ext uri="{FF2B5EF4-FFF2-40B4-BE49-F238E27FC236}">
                <a16:creationId xmlns:a16="http://schemas.microsoft.com/office/drawing/2014/main" id="{86EA1B94-126D-4AAE-828A-4C19295A61F9}"/>
              </a:ext>
            </a:extLst>
          </p:cNvPr>
          <p:cNvSpPr>
            <a:spLocks noGrp="1"/>
          </p:cNvSpPr>
          <p:nvPr>
            <p:ph type="title"/>
          </p:nvPr>
        </p:nvSpPr>
        <p:spPr bwMode="auto">
          <a:xfrm>
            <a:off x="609600" y="198438"/>
            <a:ext cx="109728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219" name="Text Placeholder 2">
            <a:extLst>
              <a:ext uri="{FF2B5EF4-FFF2-40B4-BE49-F238E27FC236}">
                <a16:creationId xmlns:a16="http://schemas.microsoft.com/office/drawing/2014/main" id="{FC0C474D-BAF2-4B73-B31E-2413CD005478}"/>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746FA765-61F3-4824-AFDE-91A4C7CEF916}"/>
              </a:ext>
            </a:extLst>
          </p:cNvPr>
          <p:cNvSpPr>
            <a:spLocks noGrp="1"/>
          </p:cNvSpPr>
          <p:nvPr>
            <p:ph type="sldNum" sz="quarter" idx="4"/>
          </p:nvPr>
        </p:nvSpPr>
        <p:spPr>
          <a:xfrm>
            <a:off x="9364133" y="6475414"/>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smtClean="0">
                <a:solidFill>
                  <a:srgbClr val="FFFFFF"/>
                </a:solidFill>
                <a:sym typeface="Arial" panose="020B0604020202020204" pitchFamily="34" charset="0"/>
              </a:defRPr>
            </a:lvl1pPr>
          </a:lstStyle>
          <a:p>
            <a:pPr>
              <a:defRPr/>
            </a:pPr>
            <a:fld id="{05217DBF-787E-49D0-A115-227E6B1A54EF}" type="slidenum">
              <a:rPr lang="en-US" altLang="en-US"/>
              <a:pPr>
                <a:defRPr/>
              </a:pPr>
              <a:t>‹#›</a:t>
            </a:fld>
            <a:endParaRPr lang="en-US" altLang="en-US"/>
          </a:p>
        </p:txBody>
      </p:sp>
    </p:spTree>
    <p:extLst>
      <p:ext uri="{BB962C8B-B14F-4D97-AF65-F5344CB8AC3E}">
        <p14:creationId xmlns:p14="http://schemas.microsoft.com/office/powerpoint/2010/main" val="2334958196"/>
      </p:ext>
    </p:extLst>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 id="2147484015" r:id="rId6"/>
    <p:sldLayoutId id="2147484016" r:id="rId7"/>
    <p:sldLayoutId id="2147484017" r:id="rId8"/>
    <p:sldLayoutId id="2147484018" r:id="rId9"/>
    <p:sldLayoutId id="2147484019" r:id="rId10"/>
    <p:sldLayoutId id="2147484020" r:id="rId11"/>
    <p:sldLayoutId id="2147484021" r:id="rId12"/>
    <p:sldLayoutId id="2147484022" r:id="rId13"/>
    <p:sldLayoutId id="2147484023" r:id="rId14"/>
    <p:sldLayoutId id="2147484024" r:id="rId15"/>
    <p:sldLayoutId id="2147484025" r:id="rId16"/>
    <p:sldLayoutId id="2147484026" r:id="rId17"/>
    <p:sldLayoutId id="2147484027" r:id="rId18"/>
    <p:sldLayoutId id="2147484028" r:id="rId19"/>
    <p:sldLayoutId id="2147484029" r:id="rId20"/>
    <p:sldLayoutId id="2147484030" r:id="rId21"/>
    <p:sldLayoutId id="2147484031" r:id="rId22"/>
    <p:sldLayoutId id="2147484032" r:id="rId23"/>
    <p:sldLayoutId id="2147484033" r:id="rId24"/>
  </p:sldLayoutIdLst>
  <p:hf hdr="0" ftr="0" dt="0"/>
  <p:txStyles>
    <p:titleStyle>
      <a:lvl1pPr algn="l" rtl="0" eaLnBrk="0" fontAlgn="base" hangingPunct="0">
        <a:spcBef>
          <a:spcPct val="0"/>
        </a:spcBef>
        <a:spcAft>
          <a:spcPct val="0"/>
        </a:spcAft>
        <a:defRPr sz="2800" b="1" kern="1200">
          <a:solidFill>
            <a:srgbClr val="17375E"/>
          </a:solidFill>
          <a:latin typeface="Century Gothic" pitchFamily="34" charset="0"/>
          <a:ea typeface="MS PGothic" pitchFamily="34" charset="-128"/>
          <a:cs typeface="+mj-cs"/>
        </a:defRPr>
      </a:lvl1pPr>
      <a:lvl2pPr algn="l" rtl="0" eaLnBrk="0" fontAlgn="base" hangingPunct="0">
        <a:spcBef>
          <a:spcPct val="0"/>
        </a:spcBef>
        <a:spcAft>
          <a:spcPct val="0"/>
        </a:spcAft>
        <a:defRPr sz="2800" b="1">
          <a:solidFill>
            <a:srgbClr val="17375E"/>
          </a:solidFill>
          <a:latin typeface="Century Gothic" pitchFamily="34" charset="0"/>
          <a:ea typeface="MS PGothic" pitchFamily="34" charset="-128"/>
        </a:defRPr>
      </a:lvl2pPr>
      <a:lvl3pPr algn="l" rtl="0" eaLnBrk="0" fontAlgn="base" hangingPunct="0">
        <a:spcBef>
          <a:spcPct val="0"/>
        </a:spcBef>
        <a:spcAft>
          <a:spcPct val="0"/>
        </a:spcAft>
        <a:defRPr sz="2800" b="1">
          <a:solidFill>
            <a:srgbClr val="17375E"/>
          </a:solidFill>
          <a:latin typeface="Century Gothic" pitchFamily="34" charset="0"/>
          <a:ea typeface="MS PGothic" pitchFamily="34" charset="-128"/>
        </a:defRPr>
      </a:lvl3pPr>
      <a:lvl4pPr algn="l" rtl="0" eaLnBrk="0" fontAlgn="base" hangingPunct="0">
        <a:spcBef>
          <a:spcPct val="0"/>
        </a:spcBef>
        <a:spcAft>
          <a:spcPct val="0"/>
        </a:spcAft>
        <a:defRPr sz="2800" b="1">
          <a:solidFill>
            <a:srgbClr val="17375E"/>
          </a:solidFill>
          <a:latin typeface="Century Gothic" pitchFamily="34" charset="0"/>
          <a:ea typeface="MS PGothic" pitchFamily="34" charset="-128"/>
        </a:defRPr>
      </a:lvl4pPr>
      <a:lvl5pPr algn="l" rtl="0" eaLnBrk="0" fontAlgn="base" hangingPunct="0">
        <a:spcBef>
          <a:spcPct val="0"/>
        </a:spcBef>
        <a:spcAft>
          <a:spcPct val="0"/>
        </a:spcAft>
        <a:defRPr sz="2800" b="1">
          <a:solidFill>
            <a:srgbClr val="17375E"/>
          </a:solidFill>
          <a:latin typeface="Century Gothic" pitchFamily="34" charset="0"/>
          <a:ea typeface="MS PGothic" pitchFamily="34" charset="-128"/>
        </a:defRPr>
      </a:lvl5pPr>
      <a:lvl6pPr marL="457200" algn="l" rtl="0" fontAlgn="base">
        <a:spcBef>
          <a:spcPct val="0"/>
        </a:spcBef>
        <a:spcAft>
          <a:spcPct val="0"/>
        </a:spcAft>
        <a:defRPr sz="2800" b="1">
          <a:solidFill>
            <a:srgbClr val="17375E"/>
          </a:solidFill>
          <a:latin typeface="Century Gothic" pitchFamily="34" charset="0"/>
        </a:defRPr>
      </a:lvl6pPr>
      <a:lvl7pPr marL="914400" algn="l" rtl="0" fontAlgn="base">
        <a:spcBef>
          <a:spcPct val="0"/>
        </a:spcBef>
        <a:spcAft>
          <a:spcPct val="0"/>
        </a:spcAft>
        <a:defRPr sz="2800" b="1">
          <a:solidFill>
            <a:srgbClr val="17375E"/>
          </a:solidFill>
          <a:latin typeface="Century Gothic" pitchFamily="34" charset="0"/>
        </a:defRPr>
      </a:lvl7pPr>
      <a:lvl8pPr marL="1371600" algn="l" rtl="0" fontAlgn="base">
        <a:spcBef>
          <a:spcPct val="0"/>
        </a:spcBef>
        <a:spcAft>
          <a:spcPct val="0"/>
        </a:spcAft>
        <a:defRPr sz="2800" b="1">
          <a:solidFill>
            <a:srgbClr val="17375E"/>
          </a:solidFill>
          <a:latin typeface="Century Gothic" pitchFamily="34" charset="0"/>
        </a:defRPr>
      </a:lvl8pPr>
      <a:lvl9pPr marL="1828800" algn="l" rtl="0" fontAlgn="base">
        <a:spcBef>
          <a:spcPct val="0"/>
        </a:spcBef>
        <a:spcAft>
          <a:spcPct val="0"/>
        </a:spcAft>
        <a:defRPr sz="2800" b="1">
          <a:solidFill>
            <a:srgbClr val="17375E"/>
          </a:solidFill>
          <a:latin typeface="Century Gothic" pitchFamily="34" charset="0"/>
        </a:defRPr>
      </a:lvl9pPr>
    </p:titleStyle>
    <p:bodyStyle>
      <a:lvl1pPr marL="342900" indent="-342900" algn="l" rtl="0" eaLnBrk="0" fontAlgn="base" hangingPunct="0">
        <a:spcBef>
          <a:spcPct val="20000"/>
        </a:spcBef>
        <a:spcAft>
          <a:spcPct val="0"/>
        </a:spcAft>
        <a:buFont typeface="Arial" panose="020B0604020202020204" pitchFamily="34" charset="0"/>
        <a:defRPr sz="2800" kern="1200">
          <a:solidFill>
            <a:srgbClr val="262626"/>
          </a:solidFill>
          <a:latin typeface="+mn-lt"/>
          <a:ea typeface="MS PGothic"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rgbClr val="262626"/>
          </a:solidFill>
          <a:latin typeface="+mn-lt"/>
          <a:ea typeface="MS PGothic" pitchFamily="34" charset="-128"/>
          <a:cs typeface="+mn-cs"/>
        </a:defRPr>
      </a:lvl2pPr>
      <a:lvl3pPr marL="1143000" indent="-228600" algn="l" rtl="0" eaLnBrk="0" fontAlgn="base" hangingPunct="0">
        <a:spcBef>
          <a:spcPct val="20000"/>
        </a:spcBef>
        <a:spcAft>
          <a:spcPct val="0"/>
        </a:spcAft>
        <a:buFont typeface="Calibri" panose="020F0502020204030204" pitchFamily="34" charset="0"/>
        <a:buChar char="‒"/>
        <a:defRPr sz="2000" kern="1200">
          <a:solidFill>
            <a:srgbClr val="262626"/>
          </a:solidFill>
          <a:latin typeface="+mn-lt"/>
          <a:ea typeface="MS PGothic" pitchFamily="34" charset="-128"/>
          <a:cs typeface="+mn-cs"/>
        </a:defRPr>
      </a:lvl3pPr>
      <a:lvl4pPr marL="1600200" indent="-228600" algn="l" rtl="0" eaLnBrk="0" fontAlgn="base" hangingPunct="0">
        <a:spcBef>
          <a:spcPct val="20000"/>
        </a:spcBef>
        <a:spcAft>
          <a:spcPct val="0"/>
        </a:spcAft>
        <a:buFont typeface="Wingdings" panose="05000000000000000000" pitchFamily="2" charset="2"/>
        <a:buChar char="§"/>
        <a:defRPr kern="1200">
          <a:solidFill>
            <a:srgbClr val="262626"/>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rgbClr val="262626"/>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66D4C1-FB07-4EF1-84F9-591242E8CC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CF7402-ED0F-438B-8E38-7845720C76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4C254E-54D7-491F-9C0E-8EEA317F2E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A1A9B0-2B29-4B8E-9A1E-9A7F4CA50797}" type="datetimeFigureOut">
              <a:rPr lang="en-US" smtClean="0">
                <a:solidFill>
                  <a:prstClr val="black">
                    <a:tint val="75000"/>
                  </a:prstClr>
                </a:solidFill>
              </a:rPr>
              <a:pPr/>
              <a:t>9/19/2018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BFD9363-5D38-4C2B-B629-BC94B9787F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7546531-5CDA-43DE-AB95-9034DC7EAB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2029222"/>
      </p:ext>
    </p:extLst>
  </p:cSld>
  <p:clrMap bg1="lt1" tx1="dk1" bg2="lt2" tx2="dk2" accent1="accent1" accent2="accent2" accent3="accent3" accent4="accent4" accent5="accent5" accent6="accent6" hlink="hlink" folHlink="folHlink"/>
  <p:sldLayoutIdLst>
    <p:sldLayoutId id="2147484047" r:id="rId1"/>
    <p:sldLayoutId id="2147484048" r:id="rId2"/>
    <p:sldLayoutId id="2147484049" r:id="rId3"/>
    <p:sldLayoutId id="2147484050" r:id="rId4"/>
    <p:sldLayoutId id="2147484051" r:id="rId5"/>
    <p:sldLayoutId id="2147484052" r:id="rId6"/>
    <p:sldLayoutId id="2147484053" r:id="rId7"/>
    <p:sldLayoutId id="2147484054" r:id="rId8"/>
    <p:sldLayoutId id="2147484055" r:id="rId9"/>
    <p:sldLayoutId id="2147484056" r:id="rId10"/>
    <p:sldLayoutId id="214748405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66D4C1-FB07-4EF1-84F9-591242E8CC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CF7402-ED0F-438B-8E38-7845720C76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4C254E-54D7-491F-9C0E-8EEA317F2E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A1A9B0-2B29-4B8E-9A1E-9A7F4CA50797}" type="datetimeFigureOut">
              <a:rPr lang="en-US" smtClean="0">
                <a:solidFill>
                  <a:prstClr val="black">
                    <a:tint val="75000"/>
                  </a:prstClr>
                </a:solidFill>
              </a:rPr>
              <a:pPr/>
              <a:t>9/19/2018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BFD9363-5D38-4C2B-B629-BC94B9787F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7546531-5CDA-43DE-AB95-9034DC7EAB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9335836"/>
      </p:ext>
    </p:extLst>
  </p:cSld>
  <p:clrMap bg1="lt1" tx1="dk1" bg2="lt2" tx2="dk2" accent1="accent1" accent2="accent2" accent3="accent3" accent4="accent4" accent5="accent5" accent6="accent6" hlink="hlink" folHlink="folHlink"/>
  <p:sldLayoutIdLst>
    <p:sldLayoutId id="2147484059" r:id="rId1"/>
    <p:sldLayoutId id="2147484060" r:id="rId2"/>
    <p:sldLayoutId id="2147484061" r:id="rId3"/>
    <p:sldLayoutId id="2147484062" r:id="rId4"/>
    <p:sldLayoutId id="2147484063" r:id="rId5"/>
    <p:sldLayoutId id="2147484064" r:id="rId6"/>
    <p:sldLayoutId id="2147484065" r:id="rId7"/>
    <p:sldLayoutId id="2147484066" r:id="rId8"/>
    <p:sldLayoutId id="2147484067" r:id="rId9"/>
    <p:sldLayoutId id="2147484068" r:id="rId10"/>
    <p:sldLayoutId id="21474840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66D4C1-FB07-4EF1-84F9-591242E8CC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CF7402-ED0F-438B-8E38-7845720C76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4C254E-54D7-491F-9C0E-8EEA317F2E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A1A9B0-2B29-4B8E-9A1E-9A7F4CA50797}" type="datetimeFigureOut">
              <a:rPr lang="en-US" smtClean="0">
                <a:solidFill>
                  <a:prstClr val="black">
                    <a:tint val="75000"/>
                  </a:prstClr>
                </a:solidFill>
              </a:rPr>
              <a:pPr/>
              <a:t>9/19/2018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BFD9363-5D38-4C2B-B629-BC94B9787F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7546531-5CDA-43DE-AB95-9034DC7EAB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F492E6-2306-443F-A276-41D5229C94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0584491"/>
      </p:ext>
    </p:extLst>
  </p:cSld>
  <p:clrMap bg1="lt1" tx1="dk1" bg2="lt2" tx2="dk2" accent1="accent1" accent2="accent2" accent3="accent3" accent4="accent4" accent5="accent5" accent6="accent6" hlink="hlink" folHlink="folHlink"/>
  <p:sldLayoutIdLst>
    <p:sldLayoutId id="2147484071" r:id="rId1"/>
    <p:sldLayoutId id="2147484072" r:id="rId2"/>
    <p:sldLayoutId id="2147484073" r:id="rId3"/>
    <p:sldLayoutId id="2147484074" r:id="rId4"/>
    <p:sldLayoutId id="2147484075" r:id="rId5"/>
    <p:sldLayoutId id="2147484076" r:id="rId6"/>
    <p:sldLayoutId id="2147484077" r:id="rId7"/>
    <p:sldLayoutId id="2147484078" r:id="rId8"/>
    <p:sldLayoutId id="2147484079" r:id="rId9"/>
    <p:sldLayoutId id="2147484080" r:id="rId10"/>
    <p:sldLayoutId id="21474840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3.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7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9.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9.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118.xml"/><Relationship Id="rId5" Type="http://schemas.openxmlformats.org/officeDocument/2006/relationships/hyperlink" Target="https://docs.google.com/document/d/1-WSxoeqkjji_C3KfcILuGWSFw4cFh29Boz7zqxuG17g/edit?usp=sharing" TargetMode="External"/><Relationship Id="rId4" Type="http://schemas.openxmlformats.org/officeDocument/2006/relationships/hyperlink" Target="http://www.biologycorner.com/worksheets/pendulum-student.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29.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40.xml"/></Relationships>
</file>

<file path=ppt/slides/_rels/slide17.xml.rels><?xml version="1.0" encoding="UTF-8" standalone="yes"?>
<Relationships xmlns="http://schemas.openxmlformats.org/package/2006/relationships"><Relationship Id="rId3" Type="http://schemas.openxmlformats.org/officeDocument/2006/relationships/hyperlink" Target="https://youtu.be/zuaOjtk9QoM" TargetMode="External"/><Relationship Id="rId2" Type="http://schemas.openxmlformats.org/officeDocument/2006/relationships/notesSlide" Target="../notesSlides/notesSlide17.xml"/><Relationship Id="rId1" Type="http://schemas.openxmlformats.org/officeDocument/2006/relationships/slideLayout" Target="../slideLayouts/slideLayout151.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162.xml"/><Relationship Id="rId5" Type="http://schemas.openxmlformats.org/officeDocument/2006/relationships/hyperlink" Target="https://docs.google.com/document/d/1Zhzpd9tcvYTHOZ7r5JjmrzuCgvvxavnfde91rvv8zcs/edit?usp=sharing" TargetMode="External"/><Relationship Id="rId4" Type="http://schemas.openxmlformats.org/officeDocument/2006/relationships/hyperlink" Target="http://www.soil-net.com/album/Soil-Net/Cast/slides/Worm_magnifying_glass.html"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achievethecore.org/aligned/welding-literacy-scientific-instruction/" TargetMode="External"/><Relationship Id="rId3" Type="http://schemas.openxmlformats.org/officeDocument/2006/relationships/image" Target="../media/image22.png"/><Relationship Id="rId7" Type="http://schemas.openxmlformats.org/officeDocument/2006/relationships/hyperlink" Target="https://achievethecore.org/aligned/five-places-for-trusted-resource-recommendations/" TargetMode="External"/><Relationship Id="rId2" Type="http://schemas.openxmlformats.org/officeDocument/2006/relationships/notesSlide" Target="../notesSlides/notesSlide19.xml"/><Relationship Id="rId1" Type="http://schemas.openxmlformats.org/officeDocument/2006/relationships/slideLayout" Target="../slideLayouts/slideLayout72.xml"/><Relationship Id="rId6" Type="http://schemas.openxmlformats.org/officeDocument/2006/relationships/hyperlink" Target="https://achievethecore.org/" TargetMode="External"/><Relationship Id="rId5" Type="http://schemas.openxmlformats.org/officeDocument/2006/relationships/hyperlink" Target="http://www.kvecelatln.weebly.com/" TargetMode="External"/><Relationship Id="rId10" Type="http://schemas.openxmlformats.org/officeDocument/2006/relationships/hyperlink" Target="https://www.teachthought.com/literacy/what-close-reading-actually-means/" TargetMode="External"/><Relationship Id="rId4" Type="http://schemas.openxmlformats.org/officeDocument/2006/relationships/image" Target="../media/image23.png"/><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3.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9.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2.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74.xml"/><Relationship Id="rId4" Type="http://schemas.openxmlformats.org/officeDocument/2006/relationships/hyperlink" Target="https://achievethecore.org/aligned/welding-literacy-scientific-instructio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29" name="Rectangle 2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1" name="Straight Connector 30"/>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8841" y="828726"/>
            <a:ext cx="4266610" cy="3306623"/>
          </a:xfrm>
          <a:prstGeom prst="rect">
            <a:avLst/>
          </a:prstGeom>
        </p:spPr>
      </p:pic>
      <p:sp>
        <p:nvSpPr>
          <p:cNvPr id="4" name="Title 3"/>
          <p:cNvSpPr>
            <a:spLocks noGrp="1"/>
          </p:cNvSpPr>
          <p:nvPr>
            <p:ph type="title"/>
          </p:nvPr>
        </p:nvSpPr>
        <p:spPr>
          <a:xfrm>
            <a:off x="191539" y="4849376"/>
            <a:ext cx="11808922" cy="1101128"/>
          </a:xfrm>
        </p:spPr>
        <p:txBody>
          <a:bodyPr vert="horz" lIns="91440" tIns="45720" rIns="91440" bIns="45720" rtlCol="0" anchor="b">
            <a:noAutofit/>
          </a:bodyPr>
          <a:lstStyle/>
          <a:p>
            <a:pPr algn="ctr"/>
            <a:r>
              <a:rPr lang="en-US" sz="2800" b="1" dirty="0">
                <a:solidFill>
                  <a:schemeClr val="bg1"/>
                </a:solidFill>
                <a:latin typeface="+mn-lt"/>
              </a:rPr>
              <a:t>Reaching for Proficiency Across the Curriculum:</a:t>
            </a:r>
            <a:br>
              <a:rPr lang="en-US" sz="2800" b="1" dirty="0">
                <a:solidFill>
                  <a:schemeClr val="bg1"/>
                </a:solidFill>
                <a:latin typeface="+mn-lt"/>
              </a:rPr>
            </a:br>
            <a:r>
              <a:rPr lang="en-US" sz="2800" b="1" dirty="0">
                <a:solidFill>
                  <a:schemeClr val="bg1"/>
                </a:solidFill>
                <a:latin typeface="+mn-lt"/>
              </a:rPr>
              <a:t> Grades 6-8 High-Impact Literacy Instruction in All Subject Areas</a:t>
            </a:r>
            <a:br>
              <a:rPr lang="en-US" sz="2800" dirty="0">
                <a:solidFill>
                  <a:schemeClr val="bg1"/>
                </a:solidFill>
                <a:latin typeface="+mn-lt"/>
              </a:rPr>
            </a:br>
            <a:endParaRPr lang="en-US" sz="2800" dirty="0">
              <a:solidFill>
                <a:schemeClr val="bg1"/>
              </a:solidFill>
              <a:latin typeface="+mn-lt"/>
            </a:endParaRPr>
          </a:p>
        </p:txBody>
      </p:sp>
      <p:sp>
        <p:nvSpPr>
          <p:cNvPr id="2" name="Rectangle 1">
            <a:extLst>
              <a:ext uri="{FF2B5EF4-FFF2-40B4-BE49-F238E27FC236}">
                <a16:creationId xmlns:a16="http://schemas.microsoft.com/office/drawing/2014/main" id="{0CD18119-9F52-4F16-9CCA-2256E3899A0E}"/>
              </a:ext>
            </a:extLst>
          </p:cNvPr>
          <p:cNvSpPr/>
          <p:nvPr/>
        </p:nvSpPr>
        <p:spPr>
          <a:xfrm>
            <a:off x="2768654" y="5772360"/>
            <a:ext cx="6654707" cy="523220"/>
          </a:xfrm>
          <a:prstGeom prst="rect">
            <a:avLst/>
          </a:prstGeom>
        </p:spPr>
        <p:txBody>
          <a:bodyPr wrap="none">
            <a:spAutoFit/>
          </a:bodyPr>
          <a:lstStyle/>
          <a:p>
            <a:pPr marL="320040" lvl="0" indent="-320040" algn="ctr">
              <a:spcBef>
                <a:spcPts val="700"/>
              </a:spcBef>
              <a:buClr>
                <a:srgbClr val="EA157A"/>
              </a:buClr>
              <a:buSzPct val="60000"/>
            </a:pPr>
            <a:r>
              <a:rPr lang="en-US" sz="2800" b="1" dirty="0">
                <a:solidFill>
                  <a:schemeClr val="bg1"/>
                </a:solidFill>
                <a:latin typeface="Calibri" panose="020F0502020204030204" pitchFamily="34" charset="0"/>
              </a:rPr>
              <a:t>September 18, 2018   AFTERNOON SESSION</a:t>
            </a:r>
          </a:p>
        </p:txBody>
      </p:sp>
      <p:pic>
        <p:nvPicPr>
          <p:cNvPr id="3" name="Picture 2">
            <a:extLst>
              <a:ext uri="{FF2B5EF4-FFF2-40B4-BE49-F238E27FC236}">
                <a16:creationId xmlns:a16="http://schemas.microsoft.com/office/drawing/2014/main" id="{E17716C4-39F7-445D-AD23-51461911FE4F}"/>
              </a:ext>
            </a:extLst>
          </p:cNvPr>
          <p:cNvPicPr>
            <a:picLocks noChangeAspect="1"/>
          </p:cNvPicPr>
          <p:nvPr/>
        </p:nvPicPr>
        <p:blipFill>
          <a:blip r:embed="rId4"/>
          <a:stretch>
            <a:fillRect/>
          </a:stretch>
        </p:blipFill>
        <p:spPr>
          <a:xfrm>
            <a:off x="75967" y="741405"/>
            <a:ext cx="5836325" cy="3393943"/>
          </a:xfrm>
          <a:prstGeom prst="rect">
            <a:avLst/>
          </a:prstGeom>
        </p:spPr>
      </p:pic>
    </p:spTree>
    <p:extLst>
      <p:ext uri="{BB962C8B-B14F-4D97-AF65-F5344CB8AC3E}">
        <p14:creationId xmlns:p14="http://schemas.microsoft.com/office/powerpoint/2010/main" val="1742286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4383505-D2C8-402F-9E3D-5F3A432EEA1E}"/>
              </a:ext>
            </a:extLst>
          </p:cNvPr>
          <p:cNvSpPr>
            <a:spLocks noGrp="1"/>
          </p:cNvSpPr>
          <p:nvPr>
            <p:ph type="title"/>
          </p:nvPr>
        </p:nvSpPr>
        <p:spPr/>
        <p:txBody>
          <a:bodyPr/>
          <a:lstStyle/>
          <a:p>
            <a:r>
              <a:rPr lang="en-US" b="1" dirty="0">
                <a:latin typeface="Book Antiqua" panose="02040602050305030304" pitchFamily="18" charset="0"/>
              </a:rPr>
              <a:t>Visual Thinking Strategy</a:t>
            </a:r>
          </a:p>
        </p:txBody>
      </p:sp>
    </p:spTree>
    <p:extLst>
      <p:ext uri="{BB962C8B-B14F-4D97-AF65-F5344CB8AC3E}">
        <p14:creationId xmlns:p14="http://schemas.microsoft.com/office/powerpoint/2010/main" val="786868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1" y="76200"/>
            <a:ext cx="10515599" cy="1397000"/>
          </a:xfrm>
        </p:spPr>
        <p:txBody>
          <a:bodyPr/>
          <a:lstStyle/>
          <a:p>
            <a:r>
              <a:rPr lang="en-US" b="1" dirty="0">
                <a:latin typeface="Bookman Old Style" panose="02050604050505020204" pitchFamily="18" charset="0"/>
              </a:rPr>
              <a:t>Visual Literacy</a:t>
            </a:r>
          </a:p>
        </p:txBody>
      </p:sp>
      <p:sp>
        <p:nvSpPr>
          <p:cNvPr id="7" name="Content Placeholder 6"/>
          <p:cNvSpPr>
            <a:spLocks noGrp="1"/>
          </p:cNvSpPr>
          <p:nvPr>
            <p:ph sz="half" idx="1"/>
          </p:nvPr>
        </p:nvSpPr>
        <p:spPr/>
        <p:txBody>
          <a:bodyPr>
            <a:normAutofit fontScale="92500" lnSpcReduction="10000"/>
          </a:bodyPr>
          <a:lstStyle/>
          <a:p>
            <a:pPr marL="0" indent="0">
              <a:buNone/>
            </a:pPr>
            <a:endParaRPr lang="en-US" dirty="0">
              <a:latin typeface="Bookman Old Style" panose="02050604050505020204" pitchFamily="18" charset="0"/>
            </a:endParaRPr>
          </a:p>
          <a:p>
            <a:endParaRPr lang="en-US" dirty="0">
              <a:latin typeface="Bookman Old Style" panose="02050604050505020204" pitchFamily="18" charset="0"/>
            </a:endParaRPr>
          </a:p>
        </p:txBody>
      </p:sp>
      <p:sp>
        <p:nvSpPr>
          <p:cNvPr id="8" name="Content Placeholder 7"/>
          <p:cNvSpPr>
            <a:spLocks noGrp="1"/>
          </p:cNvSpPr>
          <p:nvPr>
            <p:ph sz="half" idx="2"/>
          </p:nvPr>
        </p:nvSpPr>
        <p:spPr>
          <a:xfrm>
            <a:off x="6299200" y="1701800"/>
            <a:ext cx="5359400" cy="5010728"/>
          </a:xfrm>
        </p:spPr>
        <p:txBody>
          <a:bodyPr>
            <a:normAutofit fontScale="92500" lnSpcReduction="10000"/>
          </a:bodyPr>
          <a:lstStyle/>
          <a:p>
            <a:pPr>
              <a:lnSpc>
                <a:spcPct val="120000"/>
              </a:lnSpc>
              <a:spcBef>
                <a:spcPts val="0"/>
              </a:spcBef>
            </a:pPr>
            <a:r>
              <a:rPr lang="en-US" dirty="0">
                <a:latin typeface="Bookman Old Style" panose="02050604050505020204" pitchFamily="18" charset="0"/>
              </a:rPr>
              <a:t>‘</a:t>
            </a:r>
            <a:r>
              <a:rPr lang="en-US" u="sng" dirty="0">
                <a:latin typeface="Bookman Old Style" panose="02050604050505020204" pitchFamily="18" charset="0"/>
              </a:rPr>
              <a:t>Foundational</a:t>
            </a:r>
            <a:r>
              <a:rPr lang="en-US" dirty="0">
                <a:latin typeface="Bookman Old Style" panose="02050604050505020204" pitchFamily="18" charset="0"/>
              </a:rPr>
              <a:t>’ form of literacy, for primary and elementary grades</a:t>
            </a:r>
          </a:p>
          <a:p>
            <a:pPr marL="0" indent="0">
              <a:lnSpc>
                <a:spcPct val="120000"/>
              </a:lnSpc>
              <a:spcBef>
                <a:spcPts val="0"/>
              </a:spcBef>
              <a:buNone/>
            </a:pPr>
            <a:endParaRPr lang="en-US" dirty="0">
              <a:latin typeface="Bookman Old Style" panose="02050604050505020204" pitchFamily="18" charset="0"/>
            </a:endParaRPr>
          </a:p>
          <a:p>
            <a:pPr>
              <a:lnSpc>
                <a:spcPct val="120000"/>
              </a:lnSpc>
              <a:spcBef>
                <a:spcPts val="0"/>
              </a:spcBef>
            </a:pPr>
            <a:r>
              <a:rPr lang="en-US" dirty="0">
                <a:latin typeface="Bookman Old Style" panose="02050604050505020204" pitchFamily="18" charset="0"/>
              </a:rPr>
              <a:t>Can be done with artifacts and photographs, or the occasional painting (depending on grade/subject)</a:t>
            </a:r>
          </a:p>
          <a:p>
            <a:pPr marL="0" indent="0">
              <a:lnSpc>
                <a:spcPct val="120000"/>
              </a:lnSpc>
              <a:spcBef>
                <a:spcPts val="0"/>
              </a:spcBef>
              <a:buNone/>
            </a:pPr>
            <a:endParaRPr lang="en-US" dirty="0">
              <a:latin typeface="Bookman Old Style" panose="02050604050505020204" pitchFamily="18" charset="0"/>
            </a:endParaRPr>
          </a:p>
          <a:p>
            <a:pPr>
              <a:lnSpc>
                <a:spcPct val="120000"/>
              </a:lnSpc>
              <a:spcBef>
                <a:spcPts val="0"/>
              </a:spcBef>
            </a:pPr>
            <a:r>
              <a:rPr lang="en-US" dirty="0">
                <a:latin typeface="Bookman Old Style" panose="02050604050505020204" pitchFamily="18" charset="0"/>
              </a:rPr>
              <a:t>Visually connecting to the source</a:t>
            </a:r>
          </a:p>
          <a:p>
            <a:pPr marL="0" indent="0">
              <a:lnSpc>
                <a:spcPct val="120000"/>
              </a:lnSpc>
              <a:spcBef>
                <a:spcPts val="0"/>
              </a:spcBef>
              <a:buNone/>
            </a:pPr>
            <a:endParaRPr lang="en-US" dirty="0">
              <a:latin typeface="Bookman Old Style" panose="02050604050505020204" pitchFamily="18" charset="0"/>
            </a:endParaRPr>
          </a:p>
          <a:p>
            <a:pPr>
              <a:lnSpc>
                <a:spcPct val="120000"/>
              </a:lnSpc>
              <a:spcBef>
                <a:spcPts val="0"/>
              </a:spcBef>
            </a:pPr>
            <a:r>
              <a:rPr lang="en-US" dirty="0">
                <a:latin typeface="Bookman Old Style" panose="02050604050505020204" pitchFamily="18" charset="0"/>
              </a:rPr>
              <a:t>Sourcing with pictures, identifying what they see and inferring or making educated guesses.</a:t>
            </a:r>
          </a:p>
        </p:txBody>
      </p:sp>
      <p:pic>
        <p:nvPicPr>
          <p:cNvPr id="3" name="Picture 2" descr="A picture containing ground, outdoor, pressure suit, clothing&#10;&#10;Description generated with very high confidence">
            <a:extLst>
              <a:ext uri="{FF2B5EF4-FFF2-40B4-BE49-F238E27FC236}">
                <a16:creationId xmlns:a16="http://schemas.microsoft.com/office/drawing/2014/main" id="{F204A1EE-78A7-4881-8C84-3B8425C6DD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1" y="1676401"/>
            <a:ext cx="5225703" cy="5036127"/>
          </a:xfrm>
          <a:prstGeom prst="rect">
            <a:avLst/>
          </a:prstGeom>
        </p:spPr>
      </p:pic>
    </p:spTree>
    <p:extLst>
      <p:ext uri="{BB962C8B-B14F-4D97-AF65-F5344CB8AC3E}">
        <p14:creationId xmlns:p14="http://schemas.microsoft.com/office/powerpoint/2010/main" val="167893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EDA46B-AFF1-43F1-BECB-833B165C6D6B}"/>
              </a:ext>
            </a:extLst>
          </p:cNvPr>
          <p:cNvSpPr>
            <a:spLocks noGrp="1"/>
          </p:cNvSpPr>
          <p:nvPr>
            <p:ph type="title"/>
          </p:nvPr>
        </p:nvSpPr>
        <p:spPr/>
        <p:txBody>
          <a:bodyPr/>
          <a:lstStyle/>
          <a:p>
            <a:r>
              <a:rPr lang="en-US" dirty="0">
                <a:latin typeface="Bookman Old Style" panose="02050604050505020204" pitchFamily="18" charset="0"/>
              </a:rPr>
              <a:t>Visual Thinking Strategy (VTS)</a:t>
            </a:r>
            <a:endParaRPr lang="en-US" dirty="0"/>
          </a:p>
        </p:txBody>
      </p:sp>
      <p:sp>
        <p:nvSpPr>
          <p:cNvPr id="5" name="Text Placeholder 4">
            <a:extLst>
              <a:ext uri="{FF2B5EF4-FFF2-40B4-BE49-F238E27FC236}">
                <a16:creationId xmlns:a16="http://schemas.microsoft.com/office/drawing/2014/main" id="{C775930D-07C4-4C3B-92DA-9A35369E0A49}"/>
              </a:ext>
            </a:extLst>
          </p:cNvPr>
          <p:cNvSpPr>
            <a:spLocks noGrp="1"/>
          </p:cNvSpPr>
          <p:nvPr>
            <p:ph type="body" sz="half" idx="2"/>
          </p:nvPr>
        </p:nvSpPr>
        <p:spPr>
          <a:xfrm>
            <a:off x="2439354" y="5562600"/>
            <a:ext cx="7313295" cy="1143000"/>
          </a:xfrm>
        </p:spPr>
        <p:txBody>
          <a:bodyPr>
            <a:normAutofit/>
          </a:bodyPr>
          <a:lstStyle/>
          <a:p>
            <a:pPr marL="342900" indent="-342900">
              <a:buFont typeface="Arial" panose="020B0604020202020204" pitchFamily="34" charset="0"/>
              <a:buChar char="•"/>
            </a:pPr>
            <a:r>
              <a:rPr lang="en-US" sz="2000" dirty="0">
                <a:latin typeface="Book Antiqua" panose="02040602050305030304" pitchFamily="18" charset="0"/>
              </a:rPr>
              <a:t>For grades K-3 initially</a:t>
            </a:r>
          </a:p>
          <a:p>
            <a:pPr marL="342900" indent="-342900">
              <a:buFont typeface="Arial" panose="020B0604020202020204" pitchFamily="34" charset="0"/>
              <a:buChar char="•"/>
            </a:pPr>
            <a:r>
              <a:rPr lang="en-US" sz="2000" dirty="0">
                <a:latin typeface="Book Antiqua" panose="02040602050305030304" pitchFamily="18" charset="0"/>
              </a:rPr>
              <a:t>Can be used at every grade and subject</a:t>
            </a:r>
          </a:p>
          <a:p>
            <a:pPr marL="342900" indent="-342900">
              <a:buFont typeface="Arial" panose="020B0604020202020204" pitchFamily="34" charset="0"/>
              <a:buChar char="•"/>
            </a:pPr>
            <a:r>
              <a:rPr lang="en-US" sz="2000" dirty="0">
                <a:latin typeface="Book Antiqua" panose="02040602050305030304" pitchFamily="18" charset="0"/>
              </a:rPr>
              <a:t>You ask three questions to guide the students into the text.</a:t>
            </a:r>
          </a:p>
          <a:p>
            <a:endParaRPr lang="en-US" dirty="0"/>
          </a:p>
        </p:txBody>
      </p:sp>
      <p:sp>
        <p:nvSpPr>
          <p:cNvPr id="7" name="TextBox 6">
            <a:extLst>
              <a:ext uri="{FF2B5EF4-FFF2-40B4-BE49-F238E27FC236}">
                <a16:creationId xmlns:a16="http://schemas.microsoft.com/office/drawing/2014/main" id="{83D08417-5111-4D46-A7C2-0514B4FBC865}"/>
              </a:ext>
            </a:extLst>
          </p:cNvPr>
          <p:cNvSpPr txBox="1"/>
          <p:nvPr/>
        </p:nvSpPr>
        <p:spPr>
          <a:xfrm>
            <a:off x="152400" y="152401"/>
            <a:ext cx="1828800" cy="2554545"/>
          </a:xfrm>
          <a:prstGeom prst="rect">
            <a:avLst/>
          </a:prstGeom>
          <a:solidFill>
            <a:schemeClr val="accent2">
              <a:lumMod val="20000"/>
              <a:lumOff val="80000"/>
            </a:schemeClr>
          </a:solidFill>
          <a:ln w="12700">
            <a:solidFill>
              <a:schemeClr val="tx1"/>
            </a:solidFill>
          </a:ln>
        </p:spPr>
        <p:txBody>
          <a:bodyPr wrap="square" rtlCol="0">
            <a:spAutoFit/>
          </a:bodyPr>
          <a:lstStyle/>
          <a:p>
            <a:pPr defTabSz="1218987"/>
            <a:r>
              <a:rPr lang="en-US" sz="3200" dirty="0">
                <a:solidFill>
                  <a:srgbClr val="FF0000"/>
                </a:solidFill>
                <a:latin typeface="Book Antiqua" panose="02040602050305030304" pitchFamily="18" charset="0"/>
              </a:rPr>
              <a:t>#1: What is going on in this picture?</a:t>
            </a:r>
          </a:p>
        </p:txBody>
      </p:sp>
      <p:sp>
        <p:nvSpPr>
          <p:cNvPr id="8" name="TextBox 7">
            <a:extLst>
              <a:ext uri="{FF2B5EF4-FFF2-40B4-BE49-F238E27FC236}">
                <a16:creationId xmlns:a16="http://schemas.microsoft.com/office/drawing/2014/main" id="{193DB507-FCC6-4790-A690-92145B4A819C}"/>
              </a:ext>
            </a:extLst>
          </p:cNvPr>
          <p:cNvSpPr txBox="1"/>
          <p:nvPr/>
        </p:nvSpPr>
        <p:spPr>
          <a:xfrm>
            <a:off x="152402" y="3277106"/>
            <a:ext cx="1981199" cy="3046988"/>
          </a:xfrm>
          <a:prstGeom prst="rect">
            <a:avLst/>
          </a:prstGeom>
          <a:solidFill>
            <a:schemeClr val="accent2">
              <a:lumMod val="20000"/>
              <a:lumOff val="80000"/>
            </a:schemeClr>
          </a:solidFill>
          <a:ln w="9525">
            <a:solidFill>
              <a:schemeClr val="tx1"/>
            </a:solidFill>
          </a:ln>
        </p:spPr>
        <p:txBody>
          <a:bodyPr wrap="square" rtlCol="0">
            <a:spAutoFit/>
          </a:bodyPr>
          <a:lstStyle/>
          <a:p>
            <a:pPr defTabSz="1218987"/>
            <a:r>
              <a:rPr lang="en-US" sz="3200" dirty="0">
                <a:solidFill>
                  <a:srgbClr val="FF0000"/>
                </a:solidFill>
                <a:latin typeface="Book Antiqua" panose="02040602050305030304" pitchFamily="18" charset="0"/>
              </a:rPr>
              <a:t>#2: What do you see that makes you say that? </a:t>
            </a:r>
          </a:p>
        </p:txBody>
      </p:sp>
      <p:sp>
        <p:nvSpPr>
          <p:cNvPr id="9" name="TextBox 8">
            <a:extLst>
              <a:ext uri="{FF2B5EF4-FFF2-40B4-BE49-F238E27FC236}">
                <a16:creationId xmlns:a16="http://schemas.microsoft.com/office/drawing/2014/main" id="{BECE1BB2-E0DD-4D20-9320-DA53063E63E3}"/>
              </a:ext>
            </a:extLst>
          </p:cNvPr>
          <p:cNvSpPr txBox="1"/>
          <p:nvPr/>
        </p:nvSpPr>
        <p:spPr>
          <a:xfrm>
            <a:off x="10210802" y="685800"/>
            <a:ext cx="1524000" cy="3416320"/>
          </a:xfrm>
          <a:prstGeom prst="rect">
            <a:avLst/>
          </a:prstGeom>
          <a:solidFill>
            <a:schemeClr val="accent2">
              <a:lumMod val="20000"/>
              <a:lumOff val="80000"/>
            </a:schemeClr>
          </a:solidFill>
          <a:ln w="12700">
            <a:solidFill>
              <a:schemeClr val="tx1"/>
            </a:solidFill>
          </a:ln>
        </p:spPr>
        <p:txBody>
          <a:bodyPr wrap="square" rtlCol="0">
            <a:spAutoFit/>
          </a:bodyPr>
          <a:lstStyle/>
          <a:p>
            <a:pPr defTabSz="1218987"/>
            <a:r>
              <a:rPr lang="en-US" sz="3600" dirty="0">
                <a:solidFill>
                  <a:srgbClr val="FF0000"/>
                </a:solidFill>
                <a:latin typeface="Book Antiqua" panose="02040602050305030304" pitchFamily="18" charset="0"/>
              </a:rPr>
              <a:t>#3: What more can we find?</a:t>
            </a:r>
          </a:p>
        </p:txBody>
      </p:sp>
      <p:pic>
        <p:nvPicPr>
          <p:cNvPr id="4" name="Picture Placeholder 3"/>
          <p:cNvPicPr>
            <a:picLocks noGrp="1" noChangeAspect="1"/>
          </p:cNvPicPr>
          <p:nvPr>
            <p:ph type="pic" idx="1"/>
          </p:nvPr>
        </p:nvPicPr>
        <p:blipFill>
          <a:blip r:embed="rId3"/>
          <a:srcRect l="16" r="16"/>
          <a:stretch>
            <a:fillRect/>
          </a:stretch>
        </p:blipFill>
        <p:spPr>
          <a:xfrm>
            <a:off x="2052941" y="272994"/>
            <a:ext cx="8005460" cy="4867904"/>
          </a:xfrm>
          <a:prstGeom prst="rect">
            <a:avLst/>
          </a:prstGeom>
        </p:spPr>
      </p:pic>
    </p:spTree>
    <p:extLst>
      <p:ext uri="{BB962C8B-B14F-4D97-AF65-F5344CB8AC3E}">
        <p14:creationId xmlns:p14="http://schemas.microsoft.com/office/powerpoint/2010/main" val="1080758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wipe(down)">
                                      <p:cBhvr>
                                        <p:cTn id="15" dur="500"/>
                                        <p:tgtEl>
                                          <p:spTgt spid="5">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wipe(down)">
                                      <p:cBhvr>
                                        <p:cTn id="18" dur="500"/>
                                        <p:tgtEl>
                                          <p:spTgt spid="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wipe(down)">
                                      <p:cBhvr>
                                        <p:cTn id="23" dur="500"/>
                                        <p:tgtEl>
                                          <p:spTgt spid="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wipe(down)">
                                      <p:cBhvr>
                                        <p:cTn id="28" dur="500"/>
                                        <p:tgtEl>
                                          <p:spTgt spid="8">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animEffect transition="in" filter="wipe(down)">
                                      <p:cBhvr>
                                        <p:cTn id="33"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4C8F8-5A3C-451D-899F-4C3063CEF8C8}"/>
              </a:ext>
            </a:extLst>
          </p:cNvPr>
          <p:cNvSpPr>
            <a:spLocks noGrp="1"/>
          </p:cNvSpPr>
          <p:nvPr>
            <p:ph type="title"/>
          </p:nvPr>
        </p:nvSpPr>
        <p:spPr>
          <a:xfrm>
            <a:off x="2133601" y="5486400"/>
            <a:ext cx="7313295" cy="762000"/>
          </a:xfrm>
        </p:spPr>
        <p:txBody>
          <a:bodyPr>
            <a:normAutofit/>
          </a:bodyPr>
          <a:lstStyle/>
          <a:p>
            <a:r>
              <a:rPr lang="en-US" sz="4000" dirty="0">
                <a:latin typeface="Cambria" panose="02040503050406030204" pitchFamily="18" charset="0"/>
                <a:ea typeface="Cambria" panose="02040503050406030204" pitchFamily="18" charset="0"/>
              </a:rPr>
              <a:t>Now, it’s YOUR turn</a:t>
            </a:r>
          </a:p>
        </p:txBody>
      </p:sp>
      <p:sp>
        <p:nvSpPr>
          <p:cNvPr id="4" name="Text Placeholder 3">
            <a:extLst>
              <a:ext uri="{FF2B5EF4-FFF2-40B4-BE49-F238E27FC236}">
                <a16:creationId xmlns:a16="http://schemas.microsoft.com/office/drawing/2014/main" id="{1001429D-1D8C-421E-BDFE-12DD63C626E7}"/>
              </a:ext>
            </a:extLst>
          </p:cNvPr>
          <p:cNvSpPr>
            <a:spLocks noGrp="1"/>
          </p:cNvSpPr>
          <p:nvPr>
            <p:ph type="body" sz="half" idx="2"/>
          </p:nvPr>
        </p:nvSpPr>
        <p:spPr>
          <a:xfrm>
            <a:off x="2362201" y="6172199"/>
            <a:ext cx="7313295" cy="812800"/>
          </a:xfrm>
        </p:spPr>
        <p:txBody>
          <a:bodyPr>
            <a:normAutofit/>
          </a:bodyPr>
          <a:lstStyle/>
          <a:p>
            <a:r>
              <a:rPr lang="en-US" sz="2400" dirty="0">
                <a:latin typeface="Book Antiqua" panose="02040602050305030304" pitchFamily="18" charset="0"/>
              </a:rPr>
              <a:t>Try VTS with your colleagues!</a:t>
            </a:r>
          </a:p>
        </p:txBody>
      </p:sp>
      <p:pic>
        <p:nvPicPr>
          <p:cNvPr id="6" name="Picture Placeholder 5">
            <a:extLst>
              <a:ext uri="{FF2B5EF4-FFF2-40B4-BE49-F238E27FC236}">
                <a16:creationId xmlns:a16="http://schemas.microsoft.com/office/drawing/2014/main" id="{9644BB9C-1680-4D8B-BBB2-17B5F9B2F331}"/>
              </a:ext>
            </a:extLst>
          </p:cNvPr>
          <p:cNvPicPr>
            <a:picLocks noGrp="1" noChangeAspect="1"/>
          </p:cNvPicPr>
          <p:nvPr>
            <p:ph type="pic" idx="1"/>
          </p:nvPr>
        </p:nvPicPr>
        <p:blipFill>
          <a:blip r:embed="rId3"/>
          <a:srcRect l="2165" r="2165"/>
          <a:stretch>
            <a:fillRect/>
          </a:stretch>
        </p:blipFill>
        <p:spPr>
          <a:xfrm>
            <a:off x="1143001" y="64354"/>
            <a:ext cx="9220199" cy="5422046"/>
          </a:xfrm>
          <a:prstGeom prst="rect">
            <a:avLst/>
          </a:prstGeom>
        </p:spPr>
      </p:pic>
    </p:spTree>
    <p:extLst>
      <p:ext uri="{BB962C8B-B14F-4D97-AF65-F5344CB8AC3E}">
        <p14:creationId xmlns:p14="http://schemas.microsoft.com/office/powerpoint/2010/main" val="732088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0F30AAD-425D-4A3B-9967-0ACCBBD0F43C}"/>
              </a:ext>
            </a:extLst>
          </p:cNvPr>
          <p:cNvGraphicFramePr>
            <a:graphicFrameLocks noGrp="1"/>
          </p:cNvGraphicFramePr>
          <p:nvPr>
            <p:extLst/>
          </p:nvPr>
        </p:nvGraphicFramePr>
        <p:xfrm>
          <a:off x="6095999" y="301841"/>
          <a:ext cx="5320684" cy="6141699"/>
        </p:xfrm>
        <a:graphic>
          <a:graphicData uri="http://schemas.openxmlformats.org/drawingml/2006/table">
            <a:tbl>
              <a:tblPr firstRow="1" firstCol="1" bandRow="1">
                <a:tableStyleId>{5C22544A-7EE6-4342-B048-85BDC9FD1C3A}</a:tableStyleId>
              </a:tblPr>
              <a:tblGrid>
                <a:gridCol w="2660342">
                  <a:extLst>
                    <a:ext uri="{9D8B030D-6E8A-4147-A177-3AD203B41FA5}">
                      <a16:colId xmlns:a16="http://schemas.microsoft.com/office/drawing/2014/main" val="1816831802"/>
                    </a:ext>
                  </a:extLst>
                </a:gridCol>
                <a:gridCol w="2660342">
                  <a:extLst>
                    <a:ext uri="{9D8B030D-6E8A-4147-A177-3AD203B41FA5}">
                      <a16:colId xmlns:a16="http://schemas.microsoft.com/office/drawing/2014/main" val="405633179"/>
                    </a:ext>
                  </a:extLst>
                </a:gridCol>
              </a:tblGrid>
              <a:tr h="1587511">
                <a:tc>
                  <a:txBody>
                    <a:bodyPr/>
                    <a:lstStyle/>
                    <a:p>
                      <a:pPr marL="0" marR="0">
                        <a:lnSpc>
                          <a:spcPct val="107000"/>
                        </a:lnSpc>
                        <a:spcBef>
                          <a:spcPts val="0"/>
                        </a:spcBef>
                        <a:spcAft>
                          <a:spcPts val="0"/>
                        </a:spcAft>
                      </a:pPr>
                      <a:r>
                        <a:rPr lang="en-US" sz="900" dirty="0">
                          <a:solidFill>
                            <a:schemeClr val="tx1"/>
                          </a:solidFill>
                          <a:effectLst/>
                        </a:rPr>
                        <a:t>Think of the four senses (not taste!)</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471" marR="42471" marT="0" marB="0">
                    <a:solidFill>
                      <a:schemeClr val="accent2">
                        <a:lumMod val="20000"/>
                        <a:lumOff val="80000"/>
                      </a:schemeClr>
                    </a:solidFill>
                  </a:tcPr>
                </a:tc>
                <a:tc>
                  <a:txBody>
                    <a:bodyPr/>
                    <a:lstStyle/>
                    <a:p>
                      <a:pPr marL="0" marR="0">
                        <a:lnSpc>
                          <a:spcPct val="107000"/>
                        </a:lnSpc>
                        <a:spcBef>
                          <a:spcPts val="0"/>
                        </a:spcBef>
                        <a:spcAft>
                          <a:spcPts val="0"/>
                        </a:spcAft>
                      </a:pPr>
                      <a:r>
                        <a:rPr lang="en-US" sz="900" dirty="0">
                          <a:solidFill>
                            <a:schemeClr val="tx1"/>
                          </a:solidFill>
                          <a:effectLst/>
                        </a:rPr>
                        <a:t>Size, shape, color, lines, patterns, texture, weight, smell/odor, sound, behavior….</a:t>
                      </a:r>
                      <a:endParaRPr lang="en-US" sz="700" dirty="0">
                        <a:solidFill>
                          <a:schemeClr val="tx1"/>
                        </a:solidFill>
                        <a:effectLst/>
                      </a:endParaRPr>
                    </a:p>
                    <a:p>
                      <a:pPr marL="0" marR="0">
                        <a:lnSpc>
                          <a:spcPct val="107000"/>
                        </a:lnSpc>
                        <a:spcBef>
                          <a:spcPts val="0"/>
                        </a:spcBef>
                        <a:spcAft>
                          <a:spcPts val="0"/>
                        </a:spcAft>
                      </a:pPr>
                      <a:r>
                        <a:rPr lang="en-US" sz="900" dirty="0">
                          <a:solidFill>
                            <a:schemeClr val="tx1"/>
                          </a:solidFill>
                          <a:effectLst/>
                        </a:rPr>
                        <a:t> </a:t>
                      </a:r>
                      <a:endParaRPr lang="en-US" sz="700" dirty="0">
                        <a:solidFill>
                          <a:schemeClr val="tx1"/>
                        </a:solidFill>
                        <a:effectLst/>
                      </a:endParaRPr>
                    </a:p>
                    <a:p>
                      <a:pPr marL="0" marR="0">
                        <a:lnSpc>
                          <a:spcPct val="107000"/>
                        </a:lnSpc>
                        <a:spcBef>
                          <a:spcPts val="0"/>
                        </a:spcBef>
                        <a:spcAft>
                          <a:spcPts val="0"/>
                        </a:spcAft>
                      </a:pPr>
                      <a:r>
                        <a:rPr lang="en-US" sz="900" dirty="0">
                          <a:solidFill>
                            <a:schemeClr val="tx1"/>
                          </a:solidFill>
                          <a:effectLst/>
                        </a:rPr>
                        <a:t>I observed ____________________.</a:t>
                      </a:r>
                      <a:endParaRPr lang="en-US" sz="700" dirty="0">
                        <a:solidFill>
                          <a:schemeClr val="tx1"/>
                        </a:solidFill>
                        <a:effectLst/>
                      </a:endParaRPr>
                    </a:p>
                    <a:p>
                      <a:pPr marL="0" marR="0">
                        <a:lnSpc>
                          <a:spcPct val="107000"/>
                        </a:lnSpc>
                        <a:spcBef>
                          <a:spcPts val="0"/>
                        </a:spcBef>
                        <a:spcAft>
                          <a:spcPts val="0"/>
                        </a:spcAft>
                      </a:pPr>
                      <a:r>
                        <a:rPr lang="en-US" sz="900" dirty="0">
                          <a:solidFill>
                            <a:schemeClr val="tx1"/>
                          </a:solidFill>
                          <a:effectLst/>
                        </a:rPr>
                        <a:t> </a:t>
                      </a:r>
                      <a:endParaRPr lang="en-US" sz="700" dirty="0">
                        <a:solidFill>
                          <a:schemeClr val="tx1"/>
                        </a:solidFill>
                        <a:effectLst/>
                      </a:endParaRPr>
                    </a:p>
                    <a:p>
                      <a:pPr marL="0" marR="0">
                        <a:lnSpc>
                          <a:spcPct val="107000"/>
                        </a:lnSpc>
                        <a:spcBef>
                          <a:spcPts val="0"/>
                        </a:spcBef>
                        <a:spcAft>
                          <a:spcPts val="0"/>
                        </a:spcAft>
                      </a:pPr>
                      <a:r>
                        <a:rPr lang="en-US" sz="900" dirty="0">
                          <a:solidFill>
                            <a:schemeClr val="tx1"/>
                          </a:solidFill>
                          <a:effectLst/>
                        </a:rPr>
                        <a:t>I noticed ____________________.</a:t>
                      </a:r>
                      <a:endParaRPr lang="en-US" sz="700" dirty="0">
                        <a:solidFill>
                          <a:schemeClr val="tx1"/>
                        </a:solidFill>
                        <a:effectLst/>
                      </a:endParaRPr>
                    </a:p>
                    <a:p>
                      <a:pPr marL="0" marR="0">
                        <a:lnSpc>
                          <a:spcPct val="107000"/>
                        </a:lnSpc>
                        <a:spcBef>
                          <a:spcPts val="0"/>
                        </a:spcBef>
                        <a:spcAft>
                          <a:spcPts val="0"/>
                        </a:spcAft>
                      </a:pPr>
                      <a:r>
                        <a:rPr lang="en-US" sz="900" dirty="0">
                          <a:solidFill>
                            <a:schemeClr val="tx1"/>
                          </a:solidFill>
                          <a:effectLst/>
                        </a:rPr>
                        <a:t> </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471" marR="42471" marT="0" marB="0">
                    <a:solidFill>
                      <a:schemeClr val="accent2">
                        <a:lumMod val="20000"/>
                        <a:lumOff val="80000"/>
                      </a:schemeClr>
                    </a:solidFill>
                  </a:tcPr>
                </a:tc>
                <a:extLst>
                  <a:ext uri="{0D108BD9-81ED-4DB2-BD59-A6C34878D82A}">
                    <a16:rowId xmlns:a16="http://schemas.microsoft.com/office/drawing/2014/main" val="2678250026"/>
                  </a:ext>
                </a:extLst>
              </a:tr>
              <a:tr h="789352">
                <a:tc>
                  <a:txBody>
                    <a:bodyPr/>
                    <a:lstStyle/>
                    <a:p>
                      <a:pPr marL="0" marR="0">
                        <a:lnSpc>
                          <a:spcPct val="107000"/>
                        </a:lnSpc>
                        <a:spcBef>
                          <a:spcPts val="0"/>
                        </a:spcBef>
                        <a:spcAft>
                          <a:spcPts val="0"/>
                        </a:spcAft>
                      </a:pPr>
                      <a:r>
                        <a:rPr lang="en-US" sz="900" dirty="0">
                          <a:solidFill>
                            <a:schemeClr val="tx1"/>
                          </a:solidFill>
                          <a:effectLst/>
                        </a:rPr>
                        <a:t>Connect it to what you know or have investigated.</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471" marR="42471" marT="0" marB="0">
                    <a:solidFill>
                      <a:schemeClr val="accent2">
                        <a:lumMod val="20000"/>
                        <a:lumOff val="80000"/>
                      </a:schemeClr>
                    </a:solidFill>
                  </a:tcPr>
                </a:tc>
                <a:tc>
                  <a:txBody>
                    <a:bodyPr/>
                    <a:lstStyle/>
                    <a:p>
                      <a:pPr marL="0" marR="0">
                        <a:lnSpc>
                          <a:spcPct val="107000"/>
                        </a:lnSpc>
                        <a:spcBef>
                          <a:spcPts val="0"/>
                        </a:spcBef>
                        <a:spcAft>
                          <a:spcPts val="0"/>
                        </a:spcAft>
                      </a:pPr>
                      <a:r>
                        <a:rPr lang="en-US" sz="900">
                          <a:solidFill>
                            <a:schemeClr val="tx1"/>
                          </a:solidFill>
                          <a:effectLst/>
                        </a:rPr>
                        <a:t>It reminds me of ____________________ because ____________________.</a:t>
                      </a:r>
                      <a:endParaRPr lang="en-US" sz="700">
                        <a:solidFill>
                          <a:schemeClr val="tx1"/>
                        </a:solidFill>
                        <a:effectLst/>
                      </a:endParaRPr>
                    </a:p>
                    <a:p>
                      <a:pPr marL="0" marR="0">
                        <a:lnSpc>
                          <a:spcPct val="107000"/>
                        </a:lnSpc>
                        <a:spcBef>
                          <a:spcPts val="0"/>
                        </a:spcBef>
                        <a:spcAft>
                          <a:spcPts val="0"/>
                        </a:spcAft>
                      </a:pPr>
                      <a:r>
                        <a:rPr lang="en-US" sz="900">
                          <a:solidFill>
                            <a:schemeClr val="tx1"/>
                          </a:solidFill>
                          <a:effectLst/>
                        </a:rPr>
                        <a:t>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471" marR="42471" marT="0" marB="0">
                    <a:solidFill>
                      <a:schemeClr val="accent2">
                        <a:lumMod val="20000"/>
                        <a:lumOff val="80000"/>
                      </a:schemeClr>
                    </a:solidFill>
                  </a:tcPr>
                </a:tc>
                <a:extLst>
                  <a:ext uri="{0D108BD9-81ED-4DB2-BD59-A6C34878D82A}">
                    <a16:rowId xmlns:a16="http://schemas.microsoft.com/office/drawing/2014/main" val="2990251754"/>
                  </a:ext>
                </a:extLst>
              </a:tr>
              <a:tr h="589813">
                <a:tc>
                  <a:txBody>
                    <a:bodyPr/>
                    <a:lstStyle/>
                    <a:p>
                      <a:pPr marL="0" marR="0">
                        <a:lnSpc>
                          <a:spcPct val="107000"/>
                        </a:lnSpc>
                        <a:spcBef>
                          <a:spcPts val="0"/>
                        </a:spcBef>
                        <a:spcAft>
                          <a:spcPts val="0"/>
                        </a:spcAft>
                      </a:pPr>
                      <a:r>
                        <a:rPr lang="en-US" sz="900">
                          <a:solidFill>
                            <a:schemeClr val="tx1"/>
                          </a:solidFill>
                          <a:effectLst/>
                        </a:rPr>
                        <a:t>Observe and record cause and effect.</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471" marR="42471" marT="0" marB="0">
                    <a:solidFill>
                      <a:schemeClr val="accent2">
                        <a:lumMod val="20000"/>
                        <a:lumOff val="80000"/>
                      </a:schemeClr>
                    </a:solidFill>
                  </a:tcPr>
                </a:tc>
                <a:tc>
                  <a:txBody>
                    <a:bodyPr/>
                    <a:lstStyle/>
                    <a:p>
                      <a:pPr marL="0" marR="0">
                        <a:lnSpc>
                          <a:spcPct val="107000"/>
                        </a:lnSpc>
                        <a:spcBef>
                          <a:spcPts val="0"/>
                        </a:spcBef>
                        <a:spcAft>
                          <a:spcPts val="0"/>
                        </a:spcAft>
                      </a:pPr>
                      <a:r>
                        <a:rPr lang="en-US" sz="900">
                          <a:solidFill>
                            <a:schemeClr val="tx1"/>
                          </a:solidFill>
                          <a:effectLst/>
                        </a:rPr>
                        <a:t>When ____________________, it ____________________.</a:t>
                      </a:r>
                      <a:endParaRPr lang="en-US" sz="700">
                        <a:solidFill>
                          <a:schemeClr val="tx1"/>
                        </a:solidFill>
                        <a:effectLst/>
                      </a:endParaRPr>
                    </a:p>
                    <a:p>
                      <a:pPr marL="0" marR="0">
                        <a:lnSpc>
                          <a:spcPct val="107000"/>
                        </a:lnSpc>
                        <a:spcBef>
                          <a:spcPts val="0"/>
                        </a:spcBef>
                        <a:spcAft>
                          <a:spcPts val="0"/>
                        </a:spcAft>
                      </a:pPr>
                      <a:r>
                        <a:rPr lang="en-US" sz="900">
                          <a:solidFill>
                            <a:schemeClr val="tx1"/>
                          </a:solidFill>
                          <a:effectLst/>
                        </a:rPr>
                        <a:t>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471" marR="42471" marT="0" marB="0">
                    <a:solidFill>
                      <a:schemeClr val="accent2">
                        <a:lumMod val="20000"/>
                        <a:lumOff val="80000"/>
                      </a:schemeClr>
                    </a:solidFill>
                  </a:tcPr>
                </a:tc>
                <a:extLst>
                  <a:ext uri="{0D108BD9-81ED-4DB2-BD59-A6C34878D82A}">
                    <a16:rowId xmlns:a16="http://schemas.microsoft.com/office/drawing/2014/main" val="853239122"/>
                  </a:ext>
                </a:extLst>
              </a:tr>
              <a:tr h="589813">
                <a:tc>
                  <a:txBody>
                    <a:bodyPr/>
                    <a:lstStyle/>
                    <a:p>
                      <a:pPr marL="0" marR="0">
                        <a:lnSpc>
                          <a:spcPct val="107000"/>
                        </a:lnSpc>
                        <a:spcBef>
                          <a:spcPts val="0"/>
                        </a:spcBef>
                        <a:spcAft>
                          <a:spcPts val="0"/>
                        </a:spcAft>
                      </a:pPr>
                      <a:r>
                        <a:rPr lang="en-US" sz="900">
                          <a:solidFill>
                            <a:schemeClr val="tx1"/>
                          </a:solidFill>
                          <a:effectLst/>
                        </a:rPr>
                        <a:t>Note any changes.</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471" marR="42471" marT="0" marB="0">
                    <a:solidFill>
                      <a:schemeClr val="accent2">
                        <a:lumMod val="20000"/>
                        <a:lumOff val="80000"/>
                      </a:schemeClr>
                    </a:solidFill>
                  </a:tcPr>
                </a:tc>
                <a:tc>
                  <a:txBody>
                    <a:bodyPr/>
                    <a:lstStyle/>
                    <a:p>
                      <a:pPr marL="0" marR="0">
                        <a:lnSpc>
                          <a:spcPct val="107000"/>
                        </a:lnSpc>
                        <a:spcBef>
                          <a:spcPts val="0"/>
                        </a:spcBef>
                        <a:spcAft>
                          <a:spcPts val="0"/>
                        </a:spcAft>
                      </a:pPr>
                      <a:r>
                        <a:rPr lang="en-US" sz="900">
                          <a:solidFill>
                            <a:schemeClr val="tx1"/>
                          </a:solidFill>
                          <a:effectLst/>
                        </a:rPr>
                        <a:t>At first ____________________. But now ____________________.</a:t>
                      </a:r>
                      <a:endParaRPr lang="en-US" sz="700">
                        <a:solidFill>
                          <a:schemeClr val="tx1"/>
                        </a:solidFill>
                        <a:effectLst/>
                      </a:endParaRPr>
                    </a:p>
                    <a:p>
                      <a:pPr marL="0" marR="0">
                        <a:lnSpc>
                          <a:spcPct val="107000"/>
                        </a:lnSpc>
                        <a:spcBef>
                          <a:spcPts val="0"/>
                        </a:spcBef>
                        <a:spcAft>
                          <a:spcPts val="0"/>
                        </a:spcAft>
                      </a:pPr>
                      <a:r>
                        <a:rPr lang="en-US" sz="900">
                          <a:solidFill>
                            <a:schemeClr val="tx1"/>
                          </a:solidFill>
                          <a:effectLst/>
                        </a:rPr>
                        <a:t>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471" marR="42471" marT="0" marB="0">
                    <a:solidFill>
                      <a:schemeClr val="accent2">
                        <a:lumMod val="20000"/>
                        <a:lumOff val="80000"/>
                      </a:schemeClr>
                    </a:solidFill>
                  </a:tcPr>
                </a:tc>
                <a:extLst>
                  <a:ext uri="{0D108BD9-81ED-4DB2-BD59-A6C34878D82A}">
                    <a16:rowId xmlns:a16="http://schemas.microsoft.com/office/drawing/2014/main" val="1593576675"/>
                  </a:ext>
                </a:extLst>
              </a:tr>
              <a:tr h="2585210">
                <a:tc>
                  <a:txBody>
                    <a:bodyPr/>
                    <a:lstStyle/>
                    <a:p>
                      <a:pPr marL="0" marR="0">
                        <a:lnSpc>
                          <a:spcPct val="107000"/>
                        </a:lnSpc>
                        <a:spcBef>
                          <a:spcPts val="0"/>
                        </a:spcBef>
                        <a:spcAft>
                          <a:spcPts val="0"/>
                        </a:spcAft>
                      </a:pPr>
                      <a:r>
                        <a:rPr lang="en-US" sz="900" dirty="0">
                          <a:solidFill>
                            <a:schemeClr val="tx1"/>
                          </a:solidFill>
                          <a:effectLst/>
                        </a:rPr>
                        <a:t>Be curious and ask questions you might investigate.</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471" marR="42471" marT="0" marB="0">
                    <a:solidFill>
                      <a:schemeClr val="accent2">
                        <a:lumMod val="20000"/>
                        <a:lumOff val="80000"/>
                      </a:schemeClr>
                    </a:solidFill>
                  </a:tcPr>
                </a:tc>
                <a:tc>
                  <a:txBody>
                    <a:bodyPr/>
                    <a:lstStyle/>
                    <a:p>
                      <a:pPr marL="0" marR="0">
                        <a:lnSpc>
                          <a:spcPct val="107000"/>
                        </a:lnSpc>
                        <a:spcBef>
                          <a:spcPts val="0"/>
                        </a:spcBef>
                        <a:spcAft>
                          <a:spcPts val="0"/>
                        </a:spcAft>
                      </a:pPr>
                      <a:r>
                        <a:rPr lang="en-US" sz="900" dirty="0">
                          <a:solidFill>
                            <a:schemeClr val="tx1"/>
                          </a:solidFill>
                          <a:effectLst/>
                        </a:rPr>
                        <a:t>I am curious about ____________________.</a:t>
                      </a:r>
                      <a:endParaRPr lang="en-US" sz="700" dirty="0">
                        <a:solidFill>
                          <a:schemeClr val="tx1"/>
                        </a:solidFill>
                        <a:effectLst/>
                      </a:endParaRPr>
                    </a:p>
                    <a:p>
                      <a:pPr marL="0" marR="0">
                        <a:lnSpc>
                          <a:spcPct val="107000"/>
                        </a:lnSpc>
                        <a:spcBef>
                          <a:spcPts val="0"/>
                        </a:spcBef>
                        <a:spcAft>
                          <a:spcPts val="0"/>
                        </a:spcAft>
                      </a:pPr>
                      <a:r>
                        <a:rPr lang="en-US" sz="900" dirty="0">
                          <a:solidFill>
                            <a:schemeClr val="tx1"/>
                          </a:solidFill>
                          <a:effectLst/>
                        </a:rPr>
                        <a:t> </a:t>
                      </a:r>
                      <a:endParaRPr lang="en-US" sz="700" dirty="0">
                        <a:solidFill>
                          <a:schemeClr val="tx1"/>
                        </a:solidFill>
                        <a:effectLst/>
                      </a:endParaRPr>
                    </a:p>
                    <a:p>
                      <a:pPr marL="0" marR="0">
                        <a:lnSpc>
                          <a:spcPct val="107000"/>
                        </a:lnSpc>
                        <a:spcBef>
                          <a:spcPts val="0"/>
                        </a:spcBef>
                        <a:spcAft>
                          <a:spcPts val="0"/>
                        </a:spcAft>
                      </a:pPr>
                      <a:r>
                        <a:rPr lang="en-US" sz="900" dirty="0">
                          <a:solidFill>
                            <a:schemeClr val="tx1"/>
                          </a:solidFill>
                          <a:effectLst/>
                        </a:rPr>
                        <a:t>It surprised me that ____________________.</a:t>
                      </a:r>
                      <a:endParaRPr lang="en-US" sz="700" dirty="0">
                        <a:solidFill>
                          <a:schemeClr val="tx1"/>
                        </a:solidFill>
                        <a:effectLst/>
                      </a:endParaRPr>
                    </a:p>
                    <a:p>
                      <a:pPr marL="0" marR="0">
                        <a:lnSpc>
                          <a:spcPct val="107000"/>
                        </a:lnSpc>
                        <a:spcBef>
                          <a:spcPts val="0"/>
                        </a:spcBef>
                        <a:spcAft>
                          <a:spcPts val="0"/>
                        </a:spcAft>
                      </a:pPr>
                      <a:r>
                        <a:rPr lang="en-US" sz="900" dirty="0">
                          <a:solidFill>
                            <a:schemeClr val="tx1"/>
                          </a:solidFill>
                          <a:effectLst/>
                        </a:rPr>
                        <a:t> </a:t>
                      </a:r>
                      <a:endParaRPr lang="en-US" sz="700" dirty="0">
                        <a:solidFill>
                          <a:schemeClr val="tx1"/>
                        </a:solidFill>
                        <a:effectLst/>
                      </a:endParaRPr>
                    </a:p>
                    <a:p>
                      <a:pPr marL="0" marR="0">
                        <a:lnSpc>
                          <a:spcPct val="107000"/>
                        </a:lnSpc>
                        <a:spcBef>
                          <a:spcPts val="0"/>
                        </a:spcBef>
                        <a:spcAft>
                          <a:spcPts val="0"/>
                        </a:spcAft>
                      </a:pPr>
                      <a:r>
                        <a:rPr lang="en-US" sz="900" dirty="0">
                          <a:solidFill>
                            <a:schemeClr val="tx1"/>
                          </a:solidFill>
                          <a:effectLst/>
                        </a:rPr>
                        <a:t>I wonder what would happen if ____________________.</a:t>
                      </a:r>
                      <a:endParaRPr lang="en-US" sz="700" dirty="0">
                        <a:solidFill>
                          <a:schemeClr val="tx1"/>
                        </a:solidFill>
                        <a:effectLst/>
                      </a:endParaRPr>
                    </a:p>
                    <a:p>
                      <a:pPr marL="0" marR="0">
                        <a:lnSpc>
                          <a:spcPct val="107000"/>
                        </a:lnSpc>
                        <a:spcBef>
                          <a:spcPts val="0"/>
                        </a:spcBef>
                        <a:spcAft>
                          <a:spcPts val="0"/>
                        </a:spcAft>
                      </a:pPr>
                      <a:r>
                        <a:rPr lang="en-US" sz="900" dirty="0">
                          <a:solidFill>
                            <a:schemeClr val="tx1"/>
                          </a:solidFill>
                          <a:effectLst/>
                        </a:rPr>
                        <a:t> </a:t>
                      </a:r>
                      <a:endParaRPr lang="en-US" sz="700" dirty="0">
                        <a:solidFill>
                          <a:schemeClr val="tx1"/>
                        </a:solidFill>
                        <a:effectLst/>
                      </a:endParaRPr>
                    </a:p>
                    <a:p>
                      <a:pPr marL="0" marR="0">
                        <a:lnSpc>
                          <a:spcPct val="107000"/>
                        </a:lnSpc>
                        <a:spcBef>
                          <a:spcPts val="0"/>
                        </a:spcBef>
                        <a:spcAft>
                          <a:spcPts val="0"/>
                        </a:spcAft>
                      </a:pPr>
                      <a:r>
                        <a:rPr lang="en-US" sz="900" dirty="0">
                          <a:solidFill>
                            <a:schemeClr val="tx1"/>
                          </a:solidFill>
                          <a:effectLst/>
                        </a:rPr>
                        <a:t>What is the effect of ____________________ on ____________________?</a:t>
                      </a:r>
                      <a:endParaRPr lang="en-US" sz="700" dirty="0">
                        <a:solidFill>
                          <a:schemeClr val="tx1"/>
                        </a:solidFill>
                        <a:effectLst/>
                      </a:endParaRPr>
                    </a:p>
                    <a:p>
                      <a:pPr marL="0" marR="0">
                        <a:lnSpc>
                          <a:spcPct val="107000"/>
                        </a:lnSpc>
                        <a:spcBef>
                          <a:spcPts val="0"/>
                        </a:spcBef>
                        <a:spcAft>
                          <a:spcPts val="0"/>
                        </a:spcAft>
                      </a:pPr>
                      <a:r>
                        <a:rPr lang="en-US" sz="900" dirty="0">
                          <a:solidFill>
                            <a:schemeClr val="tx1"/>
                          </a:solidFill>
                          <a:effectLst/>
                        </a:rPr>
                        <a:t> </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471" marR="42471" marT="0" marB="0">
                    <a:solidFill>
                      <a:schemeClr val="accent2">
                        <a:lumMod val="20000"/>
                        <a:lumOff val="80000"/>
                      </a:schemeClr>
                    </a:solidFill>
                  </a:tcPr>
                </a:tc>
                <a:extLst>
                  <a:ext uri="{0D108BD9-81ED-4DB2-BD59-A6C34878D82A}">
                    <a16:rowId xmlns:a16="http://schemas.microsoft.com/office/drawing/2014/main" val="3272729399"/>
                  </a:ext>
                </a:extLst>
              </a:tr>
            </a:tbl>
          </a:graphicData>
        </a:graphic>
      </p:graphicFrame>
      <p:sp>
        <p:nvSpPr>
          <p:cNvPr id="4" name="Title 3">
            <a:extLst>
              <a:ext uri="{FF2B5EF4-FFF2-40B4-BE49-F238E27FC236}">
                <a16:creationId xmlns:a16="http://schemas.microsoft.com/office/drawing/2014/main" id="{6FE590D2-60B1-4B12-9FEF-2977BEA6A26B}"/>
              </a:ext>
            </a:extLst>
          </p:cNvPr>
          <p:cNvSpPr>
            <a:spLocks noGrp="1"/>
          </p:cNvSpPr>
          <p:nvPr>
            <p:ph type="title"/>
          </p:nvPr>
        </p:nvSpPr>
        <p:spPr>
          <a:xfrm>
            <a:off x="1358282" y="1"/>
            <a:ext cx="9995517" cy="1690688"/>
          </a:xfrm>
        </p:spPr>
        <p:txBody>
          <a:bodyPr>
            <a:normAutofit/>
          </a:bodyPr>
          <a:lstStyle/>
          <a:p>
            <a:r>
              <a:rPr lang="en-US" sz="4000" b="1" dirty="0"/>
              <a:t>Making Observations</a:t>
            </a:r>
          </a:p>
        </p:txBody>
      </p:sp>
      <p:sp>
        <p:nvSpPr>
          <p:cNvPr id="6" name="TextBox 5">
            <a:extLst>
              <a:ext uri="{FF2B5EF4-FFF2-40B4-BE49-F238E27FC236}">
                <a16:creationId xmlns:a16="http://schemas.microsoft.com/office/drawing/2014/main" id="{9C349A0F-A5AE-4B2D-B089-771AE8AA6354}"/>
              </a:ext>
            </a:extLst>
          </p:cNvPr>
          <p:cNvSpPr txBox="1"/>
          <p:nvPr/>
        </p:nvSpPr>
        <p:spPr>
          <a:xfrm>
            <a:off x="1233996" y="1664055"/>
            <a:ext cx="4074850" cy="4401205"/>
          </a:xfrm>
          <a:prstGeom prst="rect">
            <a:avLst/>
          </a:prstGeom>
          <a:solidFill>
            <a:schemeClr val="accent2">
              <a:lumMod val="40000"/>
              <a:lumOff val="60000"/>
            </a:schemeClr>
          </a:solidFill>
        </p:spPr>
        <p:txBody>
          <a:bodyPr wrap="square" rtlCol="0">
            <a:spAutoFit/>
          </a:bodyPr>
          <a:lstStyle/>
          <a:p>
            <a:r>
              <a:rPr lang="en-US" sz="2800" dirty="0">
                <a:solidFill>
                  <a:prstClr val="black"/>
                </a:solidFill>
              </a:rPr>
              <a:t>Using templates helps student to organize their thinking.  If they are taught how to use them and have the opportunity to practice using them often, they begin to internalize the structure so they no longer need the templates.</a:t>
            </a:r>
          </a:p>
        </p:txBody>
      </p:sp>
      <p:pic>
        <p:nvPicPr>
          <p:cNvPr id="8" name="Picture 7">
            <a:extLst>
              <a:ext uri="{FF2B5EF4-FFF2-40B4-BE49-F238E27FC236}">
                <a16:creationId xmlns:a16="http://schemas.microsoft.com/office/drawing/2014/main" id="{0137EF16-C10E-45AF-90D7-9617EDFF4B7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9401" y="109340"/>
            <a:ext cx="1371832" cy="1581348"/>
          </a:xfrm>
          <a:prstGeom prst="rect">
            <a:avLst/>
          </a:prstGeom>
        </p:spPr>
      </p:pic>
      <p:sp>
        <p:nvSpPr>
          <p:cNvPr id="3" name="Rectangle 2"/>
          <p:cNvSpPr/>
          <p:nvPr/>
        </p:nvSpPr>
        <p:spPr>
          <a:xfrm>
            <a:off x="369735" y="6457624"/>
            <a:ext cx="11972610" cy="646331"/>
          </a:xfrm>
          <a:prstGeom prst="rect">
            <a:avLst/>
          </a:prstGeom>
        </p:spPr>
        <p:txBody>
          <a:bodyPr wrap="square">
            <a:spAutoFit/>
          </a:bodyPr>
          <a:lstStyle/>
          <a:p>
            <a:pPr algn="ctr"/>
            <a:r>
              <a:rPr lang="en-US" b="1" dirty="0">
                <a:hlinkClick r:id="rId5"/>
              </a:rPr>
              <a:t>https://docs.google.com/document/d/1-WSxoeqkjji_C3KfcILuGWSFw4cFh29Boz7zqxuG17g/edit?usp=sharing</a:t>
            </a:r>
            <a:endParaRPr lang="en-US" b="1" dirty="0"/>
          </a:p>
          <a:p>
            <a:pPr algn="ctr"/>
            <a:r>
              <a:rPr lang="en-US" b="1" dirty="0"/>
              <a:t> </a:t>
            </a:r>
            <a:endParaRPr lang="en-US" dirty="0"/>
          </a:p>
        </p:txBody>
      </p:sp>
    </p:spTree>
    <p:extLst>
      <p:ext uri="{BB962C8B-B14F-4D97-AF65-F5344CB8AC3E}">
        <p14:creationId xmlns:p14="http://schemas.microsoft.com/office/powerpoint/2010/main" val="2574065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E8864-CA6A-4D1A-98A0-D1E40124226B}"/>
              </a:ext>
            </a:extLst>
          </p:cNvPr>
          <p:cNvSpPr>
            <a:spLocks noGrp="1"/>
          </p:cNvSpPr>
          <p:nvPr>
            <p:ph type="title"/>
          </p:nvPr>
        </p:nvSpPr>
        <p:spPr/>
        <p:txBody>
          <a:bodyPr/>
          <a:lstStyle/>
          <a:p>
            <a:r>
              <a:rPr lang="en-US" b="1" dirty="0"/>
              <a:t>Close Reading</a:t>
            </a:r>
          </a:p>
        </p:txBody>
      </p:sp>
      <p:pic>
        <p:nvPicPr>
          <p:cNvPr id="4" name="Content Placeholder 3">
            <a:extLst>
              <a:ext uri="{FF2B5EF4-FFF2-40B4-BE49-F238E27FC236}">
                <a16:creationId xmlns:a16="http://schemas.microsoft.com/office/drawing/2014/main" id="{91A7464C-0A7B-4B9E-B934-4CC881E88B0E}"/>
              </a:ext>
            </a:extLst>
          </p:cNvPr>
          <p:cNvPicPr>
            <a:picLocks noGrp="1" noChangeAspect="1"/>
          </p:cNvPicPr>
          <p:nvPr>
            <p:ph idx="1"/>
          </p:nvPr>
        </p:nvPicPr>
        <p:blipFill>
          <a:blip r:embed="rId3"/>
          <a:stretch>
            <a:fillRect/>
          </a:stretch>
        </p:blipFill>
        <p:spPr>
          <a:xfrm>
            <a:off x="8081936" y="331834"/>
            <a:ext cx="3675356" cy="6382776"/>
          </a:xfrm>
          <a:prstGeom prst="rect">
            <a:avLst/>
          </a:prstGeom>
        </p:spPr>
      </p:pic>
      <p:pic>
        <p:nvPicPr>
          <p:cNvPr id="5" name="Picture 4">
            <a:extLst>
              <a:ext uri="{FF2B5EF4-FFF2-40B4-BE49-F238E27FC236}">
                <a16:creationId xmlns:a16="http://schemas.microsoft.com/office/drawing/2014/main" id="{D2686B64-8D37-43F8-9D79-74F9B760E8AB}"/>
              </a:ext>
            </a:extLst>
          </p:cNvPr>
          <p:cNvPicPr>
            <a:picLocks noChangeAspect="1"/>
          </p:cNvPicPr>
          <p:nvPr/>
        </p:nvPicPr>
        <p:blipFill>
          <a:blip r:embed="rId4"/>
          <a:stretch>
            <a:fillRect/>
          </a:stretch>
        </p:blipFill>
        <p:spPr>
          <a:xfrm>
            <a:off x="692458" y="1333095"/>
            <a:ext cx="6862438" cy="5193730"/>
          </a:xfrm>
          <a:prstGeom prst="rect">
            <a:avLst/>
          </a:prstGeom>
        </p:spPr>
      </p:pic>
    </p:spTree>
    <p:extLst>
      <p:ext uri="{BB962C8B-B14F-4D97-AF65-F5344CB8AC3E}">
        <p14:creationId xmlns:p14="http://schemas.microsoft.com/office/powerpoint/2010/main" val="2349915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90B94-250C-4C62-B1EA-1CD7FFB296EB}"/>
              </a:ext>
            </a:extLst>
          </p:cNvPr>
          <p:cNvSpPr>
            <a:spLocks noGrp="1"/>
          </p:cNvSpPr>
          <p:nvPr>
            <p:ph type="title"/>
          </p:nvPr>
        </p:nvSpPr>
        <p:spPr>
          <a:solidFill>
            <a:schemeClr val="accent6">
              <a:lumMod val="20000"/>
              <a:lumOff val="80000"/>
            </a:schemeClr>
          </a:solidFill>
        </p:spPr>
        <p:txBody>
          <a:bodyPr/>
          <a:lstStyle/>
          <a:p>
            <a:r>
              <a:rPr lang="en-US" b="1" dirty="0"/>
              <a:t>Visual Literacy</a:t>
            </a:r>
          </a:p>
        </p:txBody>
      </p:sp>
      <p:sp>
        <p:nvSpPr>
          <p:cNvPr id="3" name="Content Placeholder 2">
            <a:extLst>
              <a:ext uri="{FF2B5EF4-FFF2-40B4-BE49-F238E27FC236}">
                <a16:creationId xmlns:a16="http://schemas.microsoft.com/office/drawing/2014/main" id="{73CAD324-2D10-4339-9008-6250606A64F9}"/>
              </a:ext>
            </a:extLst>
          </p:cNvPr>
          <p:cNvSpPr>
            <a:spLocks noGrp="1"/>
          </p:cNvSpPr>
          <p:nvPr>
            <p:ph idx="1"/>
          </p:nvPr>
        </p:nvSpPr>
        <p:spPr>
          <a:xfrm>
            <a:off x="838200" y="1825625"/>
            <a:ext cx="7678444" cy="4351338"/>
          </a:xfrm>
          <a:solidFill>
            <a:schemeClr val="accent6">
              <a:lumMod val="40000"/>
              <a:lumOff val="60000"/>
            </a:schemeClr>
          </a:solidFill>
        </p:spPr>
        <p:txBody>
          <a:bodyPr>
            <a:normAutofit fontScale="92500"/>
          </a:bodyPr>
          <a:lstStyle/>
          <a:p>
            <a:r>
              <a:rPr lang="en-US" sz="3600" dirty="0"/>
              <a:t>Describe to a partner what the diagram shows.</a:t>
            </a:r>
          </a:p>
          <a:p>
            <a:r>
              <a:rPr lang="en-US" sz="3600" dirty="0"/>
              <a:t>What do the arrows represent?</a:t>
            </a:r>
          </a:p>
          <a:p>
            <a:r>
              <a:rPr lang="en-US" sz="3600" dirty="0"/>
              <a:t>Based on the reading, what other labels could you add to the diagram?</a:t>
            </a:r>
          </a:p>
          <a:p>
            <a:r>
              <a:rPr lang="en-US" sz="3600" dirty="0"/>
              <a:t>Should you use arrows to point those out?  Why or why not?</a:t>
            </a:r>
          </a:p>
          <a:p>
            <a:r>
              <a:rPr lang="en-US" sz="3600" dirty="0"/>
              <a:t>What should the title of the diagram be?</a:t>
            </a:r>
          </a:p>
        </p:txBody>
      </p:sp>
      <p:pic>
        <p:nvPicPr>
          <p:cNvPr id="4" name="Content Placeholder 3">
            <a:extLst>
              <a:ext uri="{FF2B5EF4-FFF2-40B4-BE49-F238E27FC236}">
                <a16:creationId xmlns:a16="http://schemas.microsoft.com/office/drawing/2014/main" id="{9DCDC595-9C6C-44F4-B3EF-81454AAF2520}"/>
              </a:ext>
            </a:extLst>
          </p:cNvPr>
          <p:cNvPicPr>
            <a:picLocks noChangeAspect="1"/>
          </p:cNvPicPr>
          <p:nvPr/>
        </p:nvPicPr>
        <p:blipFill rotWithShape="1">
          <a:blip r:embed="rId3"/>
          <a:srcRect t="51132"/>
          <a:stretch/>
        </p:blipFill>
        <p:spPr>
          <a:xfrm>
            <a:off x="8516644" y="1825625"/>
            <a:ext cx="3675356" cy="3119154"/>
          </a:xfrm>
          <a:prstGeom prst="rect">
            <a:avLst/>
          </a:prstGeom>
        </p:spPr>
      </p:pic>
    </p:spTree>
    <p:extLst>
      <p:ext uri="{BB962C8B-B14F-4D97-AF65-F5344CB8AC3E}">
        <p14:creationId xmlns:p14="http://schemas.microsoft.com/office/powerpoint/2010/main" val="3128407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97826-67FC-4A87-AE6C-90F6EC306968}"/>
              </a:ext>
            </a:extLst>
          </p:cNvPr>
          <p:cNvSpPr>
            <a:spLocks noGrp="1"/>
          </p:cNvSpPr>
          <p:nvPr>
            <p:ph type="title"/>
          </p:nvPr>
        </p:nvSpPr>
        <p:spPr/>
        <p:txBody>
          <a:bodyPr/>
          <a:lstStyle/>
          <a:p>
            <a:r>
              <a:rPr lang="en-US" b="1" dirty="0"/>
              <a:t>Vocabulary: 						Word Walls</a:t>
            </a:r>
          </a:p>
        </p:txBody>
      </p:sp>
      <p:sp>
        <p:nvSpPr>
          <p:cNvPr id="3" name="Content Placeholder 2">
            <a:extLst>
              <a:ext uri="{FF2B5EF4-FFF2-40B4-BE49-F238E27FC236}">
                <a16:creationId xmlns:a16="http://schemas.microsoft.com/office/drawing/2014/main" id="{59E06122-280A-47FD-A78C-D43CC1B7C589}"/>
              </a:ext>
            </a:extLst>
          </p:cNvPr>
          <p:cNvSpPr>
            <a:spLocks noGrp="1"/>
          </p:cNvSpPr>
          <p:nvPr>
            <p:ph idx="1"/>
          </p:nvPr>
        </p:nvSpPr>
        <p:spPr>
          <a:solidFill>
            <a:schemeClr val="accent4">
              <a:lumMod val="40000"/>
              <a:lumOff val="60000"/>
            </a:schemeClr>
          </a:solidFill>
        </p:spPr>
        <p:txBody>
          <a:bodyPr>
            <a:normAutofit/>
          </a:bodyPr>
          <a:lstStyle/>
          <a:p>
            <a:r>
              <a:rPr lang="en-US" sz="4000" dirty="0"/>
              <a:t>Should not be static “decorations” in the classroom.</a:t>
            </a:r>
          </a:p>
          <a:p>
            <a:r>
              <a:rPr lang="en-US" sz="4000" dirty="0"/>
              <a:t>Should be dynamic constructions that reflect the learning taking place.</a:t>
            </a:r>
          </a:p>
          <a:p>
            <a:r>
              <a:rPr lang="en-US" sz="4000" dirty="0"/>
              <a:t>Should be student generated and organized.</a:t>
            </a:r>
          </a:p>
          <a:p>
            <a:r>
              <a:rPr lang="en-US" sz="4000" dirty="0"/>
              <a:t>Should be used daily by students during whole group, small group, and individual work.</a:t>
            </a:r>
          </a:p>
        </p:txBody>
      </p:sp>
      <p:sp>
        <p:nvSpPr>
          <p:cNvPr id="4" name="Explosion: 8 Points 3">
            <a:extLst>
              <a:ext uri="{FF2B5EF4-FFF2-40B4-BE49-F238E27FC236}">
                <a16:creationId xmlns:a16="http://schemas.microsoft.com/office/drawing/2014/main" id="{D22541CC-BB20-4083-89B1-2CBD736D2BB1}"/>
              </a:ext>
            </a:extLst>
          </p:cNvPr>
          <p:cNvSpPr/>
          <p:nvPr/>
        </p:nvSpPr>
        <p:spPr>
          <a:xfrm>
            <a:off x="3231472" y="0"/>
            <a:ext cx="5228947" cy="1926454"/>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FF0000"/>
                </a:solidFill>
              </a:rPr>
              <a:t>Interactive</a:t>
            </a:r>
          </a:p>
        </p:txBody>
      </p:sp>
      <p:sp>
        <p:nvSpPr>
          <p:cNvPr id="5" name="Rectangle 4"/>
          <p:cNvSpPr/>
          <p:nvPr/>
        </p:nvSpPr>
        <p:spPr>
          <a:xfrm>
            <a:off x="127747" y="6311900"/>
            <a:ext cx="11936506" cy="923330"/>
          </a:xfrm>
          <a:prstGeom prst="rect">
            <a:avLst/>
          </a:prstGeom>
        </p:spPr>
        <p:txBody>
          <a:bodyPr wrap="square">
            <a:spAutoFit/>
          </a:bodyPr>
          <a:lstStyle/>
          <a:p>
            <a:pPr algn="ctr"/>
            <a:r>
              <a:rPr lang="en-US" b="1" dirty="0"/>
              <a:t>Video Resource for Interactive word walls along with examples: </a:t>
            </a:r>
            <a:r>
              <a:rPr lang="en-US" b="1" dirty="0">
                <a:hlinkClick r:id="rId3"/>
              </a:rPr>
              <a:t>https://youtu.be/zuaOjtk9QoM</a:t>
            </a:r>
            <a:endParaRPr lang="en-US" b="1" dirty="0"/>
          </a:p>
          <a:p>
            <a:pPr algn="ctr"/>
            <a:endParaRPr lang="en-US" b="1" dirty="0"/>
          </a:p>
          <a:p>
            <a:pPr algn="ctr"/>
            <a:r>
              <a:rPr lang="en-US" b="1" dirty="0"/>
              <a:t> </a:t>
            </a:r>
          </a:p>
        </p:txBody>
      </p:sp>
    </p:spTree>
    <p:extLst>
      <p:ext uri="{BB962C8B-B14F-4D97-AF65-F5344CB8AC3E}">
        <p14:creationId xmlns:p14="http://schemas.microsoft.com/office/powerpoint/2010/main" val="1945969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0CE8E-E71D-4EC7-810A-160C72F45D72}"/>
              </a:ext>
            </a:extLst>
          </p:cNvPr>
          <p:cNvSpPr>
            <a:spLocks noGrp="1"/>
          </p:cNvSpPr>
          <p:nvPr>
            <p:ph type="title"/>
          </p:nvPr>
        </p:nvSpPr>
        <p:spPr/>
        <p:txBody>
          <a:bodyPr/>
          <a:lstStyle/>
          <a:p>
            <a:r>
              <a:rPr lang="en-US" b="1" dirty="0"/>
              <a:t>Writing a scientific observation</a:t>
            </a:r>
          </a:p>
        </p:txBody>
      </p:sp>
      <p:sp>
        <p:nvSpPr>
          <p:cNvPr id="11" name="Content Placeholder 10">
            <a:extLst>
              <a:ext uri="{FF2B5EF4-FFF2-40B4-BE49-F238E27FC236}">
                <a16:creationId xmlns:a16="http://schemas.microsoft.com/office/drawing/2014/main" id="{55D0E976-F662-4BE0-B5A6-6F4A81F4B002}"/>
              </a:ext>
            </a:extLst>
          </p:cNvPr>
          <p:cNvSpPr>
            <a:spLocks noGrp="1"/>
          </p:cNvSpPr>
          <p:nvPr>
            <p:ph idx="1"/>
          </p:nvPr>
        </p:nvSpPr>
        <p:spPr/>
        <p:txBody>
          <a:bodyPr/>
          <a:lstStyle/>
          <a:p>
            <a:pPr marL="0" indent="0">
              <a:buNone/>
            </a:pPr>
            <a:r>
              <a:rPr lang="en-US" dirty="0"/>
              <a:t>I observed</a:t>
            </a:r>
          </a:p>
          <a:p>
            <a:pPr marL="0" indent="0">
              <a:buNone/>
            </a:pPr>
            <a:endParaRPr lang="en-US" dirty="0"/>
          </a:p>
          <a:p>
            <a:pPr marL="0" indent="0">
              <a:buNone/>
            </a:pPr>
            <a:r>
              <a:rPr lang="en-US" dirty="0"/>
              <a:t>The                  reminds me of                                because                             .  When  </a:t>
            </a:r>
          </a:p>
          <a:p>
            <a:pPr marL="0" indent="0">
              <a:buNone/>
            </a:pPr>
            <a:r>
              <a:rPr lang="en-US" dirty="0"/>
              <a:t>                               .  When                                                                              .</a:t>
            </a:r>
          </a:p>
          <a:p>
            <a:pPr marL="0" indent="0">
              <a:buNone/>
            </a:pPr>
            <a:endParaRPr lang="en-US" dirty="0"/>
          </a:p>
          <a:p>
            <a:pPr marL="0" indent="0">
              <a:buNone/>
            </a:pPr>
            <a:r>
              <a:rPr lang="en-US" dirty="0"/>
              <a:t>I am curious about                                                            .  I wonder what would happen if                                                                                              .</a:t>
            </a:r>
          </a:p>
          <a:p>
            <a:pPr marL="0" indent="0">
              <a:buNone/>
            </a:pPr>
            <a:endParaRPr lang="en-US" dirty="0"/>
          </a:p>
        </p:txBody>
      </p:sp>
      <p:pic>
        <p:nvPicPr>
          <p:cNvPr id="12" name="Content Placeholder 4">
            <a:extLst>
              <a:ext uri="{FF2B5EF4-FFF2-40B4-BE49-F238E27FC236}">
                <a16:creationId xmlns:a16="http://schemas.microsoft.com/office/drawing/2014/main" id="{4DBA55B5-E235-4432-BBD6-AADAC3919ACB}"/>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143285" y="365125"/>
            <a:ext cx="2411524" cy="1873820"/>
          </a:xfrm>
          <a:prstGeom prst="rect">
            <a:avLst/>
          </a:prstGeom>
        </p:spPr>
      </p:pic>
      <p:sp>
        <p:nvSpPr>
          <p:cNvPr id="5" name="Rectangle 4"/>
          <p:cNvSpPr/>
          <p:nvPr/>
        </p:nvSpPr>
        <p:spPr>
          <a:xfrm>
            <a:off x="192743" y="5988734"/>
            <a:ext cx="11815482" cy="646331"/>
          </a:xfrm>
          <a:prstGeom prst="rect">
            <a:avLst/>
          </a:prstGeom>
          <a:ln>
            <a:solidFill>
              <a:schemeClr val="accent1"/>
            </a:solidFill>
          </a:ln>
        </p:spPr>
        <p:txBody>
          <a:bodyPr wrap="square">
            <a:spAutoFit/>
          </a:bodyPr>
          <a:lstStyle/>
          <a:p>
            <a:pPr algn="ctr"/>
            <a:r>
              <a:rPr lang="en-US" b="1" dirty="0"/>
              <a:t>Mini Lesson on Writing a Scientific Observation: </a:t>
            </a:r>
            <a:r>
              <a:rPr lang="en-US" b="1" dirty="0">
                <a:hlinkClick r:id="rId5"/>
              </a:rPr>
              <a:t>https://docs.google.com/document/d/1Zhzpd9tcvYTHOZ7r5JjmrzuCgvvxavnfde91rvv8zcs/edit?usp=sharing</a:t>
            </a:r>
            <a:r>
              <a:rPr lang="en-US" b="1" dirty="0"/>
              <a:t> </a:t>
            </a:r>
            <a:endParaRPr lang="en-US" dirty="0"/>
          </a:p>
        </p:txBody>
      </p:sp>
    </p:spTree>
    <p:extLst>
      <p:ext uri="{BB962C8B-B14F-4D97-AF65-F5344CB8AC3E}">
        <p14:creationId xmlns:p14="http://schemas.microsoft.com/office/powerpoint/2010/main" val="42332537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rot="20686683">
            <a:off x="854423" y="437159"/>
            <a:ext cx="2597445" cy="3372853"/>
          </a:xfrm>
          <a:prstGeom prst="rect">
            <a:avLst/>
          </a:prstGeom>
          <a:ln w="12700">
            <a:solidFill>
              <a:schemeClr val="accent1"/>
            </a:solidFill>
          </a:ln>
        </p:spPr>
      </p:pic>
      <p:pic>
        <p:nvPicPr>
          <p:cNvPr id="5" name="Picture 4"/>
          <p:cNvPicPr>
            <a:picLocks noChangeAspect="1"/>
          </p:cNvPicPr>
          <p:nvPr/>
        </p:nvPicPr>
        <p:blipFill>
          <a:blip r:embed="rId4"/>
          <a:stretch>
            <a:fillRect/>
          </a:stretch>
        </p:blipFill>
        <p:spPr>
          <a:xfrm rot="1087876">
            <a:off x="9049661" y="528053"/>
            <a:ext cx="2528794" cy="3225257"/>
          </a:xfrm>
          <a:prstGeom prst="rect">
            <a:avLst/>
          </a:prstGeom>
          <a:ln w="12700">
            <a:solidFill>
              <a:schemeClr val="accent1"/>
            </a:solidFill>
          </a:ln>
        </p:spPr>
      </p:pic>
      <p:sp>
        <p:nvSpPr>
          <p:cNvPr id="6" name="Title 3">
            <a:extLst>
              <a:ext uri="{FF2B5EF4-FFF2-40B4-BE49-F238E27FC236}">
                <a16:creationId xmlns:a16="http://schemas.microsoft.com/office/drawing/2014/main" id="{7121F1DE-3F33-4C91-8793-DADC3788F907}"/>
              </a:ext>
            </a:extLst>
          </p:cNvPr>
          <p:cNvSpPr txBox="1">
            <a:spLocks/>
          </p:cNvSpPr>
          <p:nvPr/>
        </p:nvSpPr>
        <p:spPr>
          <a:xfrm>
            <a:off x="1271297" y="228600"/>
            <a:ext cx="10157354" cy="1397000"/>
          </a:xfrm>
          <a:prstGeom prst="rect">
            <a:avLst/>
          </a:prstGeom>
        </p:spPr>
        <p:txBody>
          <a:bodyPr vert="horz" lIns="121899" tIns="60949" rIns="121899" bIns="60949" rtlCol="0" anchor="b">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endParaRPr lang="en-US" sz="4800" dirty="0">
              <a:solidFill>
                <a:srgbClr val="374C81"/>
              </a:solidFill>
              <a:latin typeface="Book Antiqua" panose="02040602050305030304" pitchFamily="18" charset="0"/>
            </a:endParaRPr>
          </a:p>
        </p:txBody>
      </p:sp>
      <p:sp>
        <p:nvSpPr>
          <p:cNvPr id="3" name="Rectangle 2">
            <a:extLst>
              <a:ext uri="{FF2B5EF4-FFF2-40B4-BE49-F238E27FC236}">
                <a16:creationId xmlns:a16="http://schemas.microsoft.com/office/drawing/2014/main" id="{32574621-F684-4E7B-8F44-CC32891CF2FB}"/>
              </a:ext>
            </a:extLst>
          </p:cNvPr>
          <p:cNvSpPr/>
          <p:nvPr/>
        </p:nvSpPr>
        <p:spPr>
          <a:xfrm>
            <a:off x="1447800" y="4285677"/>
            <a:ext cx="9601200" cy="2385268"/>
          </a:xfrm>
          <a:prstGeom prst="rect">
            <a:avLst/>
          </a:prstGeom>
          <a:solidFill>
            <a:schemeClr val="bg1"/>
          </a:solidFill>
          <a:ln>
            <a:solidFill>
              <a:srgbClr val="0070C0"/>
            </a:solidFill>
          </a:ln>
        </p:spPr>
        <p:txBody>
          <a:bodyPr wrap="square">
            <a:spAutoFit/>
          </a:bodyPr>
          <a:lstStyle/>
          <a:p>
            <a:pPr algn="ctr" defTabSz="914126"/>
            <a:r>
              <a:rPr lang="en-US" sz="2000" b="1" u="sng" dirty="0">
                <a:solidFill>
                  <a:srgbClr val="0070C0"/>
                </a:solidFill>
                <a:latin typeface="Calibri" panose="020F0502020204030204" pitchFamily="34" charset="0"/>
                <a:hlinkClick r:id="rId5"/>
              </a:rPr>
              <a:t>www.kvecelatln.weebly.com</a:t>
            </a:r>
            <a:endParaRPr lang="en-US" sz="2000" b="1" u="sng" dirty="0">
              <a:solidFill>
                <a:srgbClr val="0070C0"/>
              </a:solidFill>
              <a:latin typeface="Calibri" panose="020F0502020204030204" pitchFamily="34" charset="0"/>
            </a:endParaRPr>
          </a:p>
          <a:p>
            <a:pPr algn="ctr" defTabSz="914126"/>
            <a:endParaRPr lang="en-US" sz="2000" b="1" dirty="0">
              <a:solidFill>
                <a:srgbClr val="0070C0"/>
              </a:solidFill>
              <a:latin typeface="Calibri" panose="020F0502020204030204" pitchFamily="34" charset="0"/>
            </a:endParaRPr>
          </a:p>
          <a:p>
            <a:pPr algn="ctr" defTabSz="914126"/>
            <a:r>
              <a:rPr lang="en-US" sz="2000" b="1" dirty="0">
                <a:solidFill>
                  <a:srgbClr val="0070C0"/>
                </a:solidFill>
                <a:latin typeface="Calibri" panose="020F0502020204030204" pitchFamily="34" charset="0"/>
                <a:hlinkClick r:id="rId6"/>
              </a:rPr>
              <a:t>https://achievethecore.org</a:t>
            </a:r>
            <a:endParaRPr lang="en-US" sz="2000" b="1" dirty="0">
              <a:solidFill>
                <a:srgbClr val="0070C0"/>
              </a:solidFill>
              <a:latin typeface="Calibri" panose="020F0502020204030204" pitchFamily="34" charset="0"/>
            </a:endParaRPr>
          </a:p>
          <a:p>
            <a:pPr algn="ctr" defTabSz="914126"/>
            <a:endParaRPr lang="en-US" sz="2000" b="1" u="sng" dirty="0">
              <a:solidFill>
                <a:srgbClr val="0070C0"/>
              </a:solidFill>
              <a:latin typeface="Calibri" panose="020F0502020204030204" pitchFamily="34" charset="0"/>
            </a:endParaRPr>
          </a:p>
          <a:p>
            <a:pPr algn="ctr" defTabSz="914126"/>
            <a:r>
              <a:rPr lang="en-US" sz="2000" b="1" dirty="0">
                <a:solidFill>
                  <a:srgbClr val="0070C0"/>
                </a:solidFill>
                <a:latin typeface="Calibri" panose="020F0502020204030204" pitchFamily="34" charset="0"/>
                <a:hlinkClick r:id="rId7"/>
              </a:rPr>
              <a:t>https://achievethecore.org/aligned/five-places-for-trusted-resource-recommendations/</a:t>
            </a:r>
            <a:endParaRPr lang="en-US" sz="2000" b="1" dirty="0">
              <a:solidFill>
                <a:srgbClr val="0070C0"/>
              </a:solidFill>
              <a:latin typeface="Calibri" panose="020F0502020204030204" pitchFamily="34" charset="0"/>
            </a:endParaRPr>
          </a:p>
          <a:p>
            <a:pPr algn="ctr" defTabSz="914126"/>
            <a:endParaRPr lang="en-US" sz="2000" b="1" dirty="0">
              <a:solidFill>
                <a:srgbClr val="0070C0"/>
              </a:solidFill>
              <a:latin typeface="Calibri" panose="020F0502020204030204" pitchFamily="34" charset="0"/>
            </a:endParaRPr>
          </a:p>
          <a:p>
            <a:pPr algn="ctr" defTabSz="914126"/>
            <a:r>
              <a:rPr lang="en-US" sz="2000" b="1" dirty="0">
                <a:solidFill>
                  <a:srgbClr val="0070C0"/>
                </a:solidFill>
                <a:latin typeface="Calibri" panose="020F0502020204030204" pitchFamily="34" charset="0"/>
                <a:hlinkClick r:id="rId8"/>
              </a:rPr>
              <a:t>https://achievethecore.org/aligned/welding-literacy-scientific-instruction/</a:t>
            </a:r>
            <a:endParaRPr lang="en-US" sz="2000" b="1" dirty="0">
              <a:solidFill>
                <a:srgbClr val="0070C0"/>
              </a:solidFill>
              <a:latin typeface="Calibri" panose="020F0502020204030204" pitchFamily="34" charset="0"/>
            </a:endParaRPr>
          </a:p>
          <a:p>
            <a:pPr algn="ctr" defTabSz="914126"/>
            <a:endParaRPr lang="en-US" sz="900" b="1" dirty="0">
              <a:solidFill>
                <a:srgbClr val="0070C0"/>
              </a:solidFill>
              <a:latin typeface="Calibri" panose="020F0502020204030204" pitchFamily="34" charset="0"/>
            </a:endParaRPr>
          </a:p>
        </p:txBody>
      </p:sp>
      <p:sp>
        <p:nvSpPr>
          <p:cNvPr id="10" name="Rectangle 9"/>
          <p:cNvSpPr/>
          <p:nvPr/>
        </p:nvSpPr>
        <p:spPr>
          <a:xfrm>
            <a:off x="3430349" y="194536"/>
            <a:ext cx="5420074" cy="707886"/>
          </a:xfrm>
          <a:prstGeom prst="rect">
            <a:avLst/>
          </a:prstGeom>
          <a:noFill/>
        </p:spPr>
        <p:txBody>
          <a:bodyPr wrap="none" lIns="91440" tIns="45720" rIns="91440" bIns="45720">
            <a:spAutoFit/>
          </a:bodyPr>
          <a:lstStyle/>
          <a:p>
            <a:pPr algn="ctr" defTabSz="1218987"/>
            <a:r>
              <a:rPr lang="en-US" sz="4000" b="1" dirty="0">
                <a:ln w="12700" cmpd="sng">
                  <a:solidFill>
                    <a:srgbClr val="61A796"/>
                  </a:solidFill>
                  <a:prstDash val="solid"/>
                </a:ln>
                <a:solidFill>
                  <a:srgbClr val="61A796">
                    <a:lumMod val="75000"/>
                  </a:srgbClr>
                </a:solidFill>
                <a:latin typeface="Century Gothic"/>
              </a:rPr>
              <a:t>Additional Resources</a:t>
            </a:r>
          </a:p>
        </p:txBody>
      </p:sp>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97997" y="799954"/>
            <a:ext cx="3063694" cy="1287081"/>
          </a:xfrm>
          <a:prstGeom prst="rect">
            <a:avLst/>
          </a:prstGeom>
        </p:spPr>
      </p:pic>
      <p:sp>
        <p:nvSpPr>
          <p:cNvPr id="14" name="Rectangle 13">
            <a:extLst>
              <a:ext uri="{FF2B5EF4-FFF2-40B4-BE49-F238E27FC236}">
                <a16:creationId xmlns:a16="http://schemas.microsoft.com/office/drawing/2014/main" id="{32574621-F684-4E7B-8F44-CC32891CF2FB}"/>
              </a:ext>
            </a:extLst>
          </p:cNvPr>
          <p:cNvSpPr/>
          <p:nvPr/>
        </p:nvSpPr>
        <p:spPr>
          <a:xfrm>
            <a:off x="3946853" y="2150833"/>
            <a:ext cx="4565985" cy="1769715"/>
          </a:xfrm>
          <a:prstGeom prst="rect">
            <a:avLst/>
          </a:prstGeom>
          <a:solidFill>
            <a:schemeClr val="bg1"/>
          </a:solidFill>
          <a:ln>
            <a:solidFill>
              <a:srgbClr val="0070C0"/>
            </a:solidFill>
          </a:ln>
        </p:spPr>
        <p:txBody>
          <a:bodyPr wrap="square">
            <a:spAutoFit/>
          </a:bodyPr>
          <a:lstStyle/>
          <a:p>
            <a:pPr algn="ctr" defTabSz="914126"/>
            <a:endParaRPr lang="en-US" sz="900" b="1" dirty="0">
              <a:solidFill>
                <a:srgbClr val="0070C0"/>
              </a:solidFill>
              <a:latin typeface="Calibri" panose="020F0502020204030204" pitchFamily="34" charset="0"/>
            </a:endParaRPr>
          </a:p>
          <a:p>
            <a:pPr algn="ctr" defTabSz="914126"/>
            <a:r>
              <a:rPr lang="en-US" sz="2000" b="1" dirty="0">
                <a:solidFill>
                  <a:srgbClr val="61A796">
                    <a:lumMod val="75000"/>
                  </a:srgbClr>
                </a:solidFill>
                <a:latin typeface="Calibri" panose="020F0502020204030204" pitchFamily="34" charset="0"/>
              </a:rPr>
              <a:t>What Close Reading Actually Means</a:t>
            </a:r>
          </a:p>
          <a:p>
            <a:pPr algn="ctr" defTabSz="914126"/>
            <a:r>
              <a:rPr lang="en-US" sz="2000" b="1" dirty="0">
                <a:solidFill>
                  <a:srgbClr val="61A796">
                    <a:lumMod val="75000"/>
                  </a:srgbClr>
                </a:solidFill>
                <a:latin typeface="Calibri" panose="020F0502020204030204" pitchFamily="34" charset="0"/>
              </a:rPr>
              <a:t>By Grant Wiggins</a:t>
            </a:r>
          </a:p>
          <a:p>
            <a:pPr algn="ctr" defTabSz="914126"/>
            <a:r>
              <a:rPr lang="en-US" sz="2000" b="1" dirty="0">
                <a:solidFill>
                  <a:srgbClr val="0070C0"/>
                </a:solidFill>
                <a:latin typeface="Calibri" panose="020F0502020204030204" pitchFamily="34" charset="0"/>
                <a:hlinkClick r:id="rId10"/>
              </a:rPr>
              <a:t>https://www.teachthought.com/literacy/what-close-reading-actually-means/</a:t>
            </a:r>
            <a:endParaRPr lang="en-US" sz="2000" b="1" dirty="0">
              <a:solidFill>
                <a:srgbClr val="0070C0"/>
              </a:solidFill>
              <a:latin typeface="Calibri" panose="020F0502020204030204" pitchFamily="34" charset="0"/>
            </a:endParaRPr>
          </a:p>
          <a:p>
            <a:pPr algn="ctr" defTabSz="914126"/>
            <a:endParaRPr lang="en-US" sz="2000" b="1" dirty="0">
              <a:solidFill>
                <a:srgbClr val="0070C0"/>
              </a:solidFill>
              <a:latin typeface="Calibri" panose="020F0502020204030204" pitchFamily="34" charset="0"/>
            </a:endParaRPr>
          </a:p>
        </p:txBody>
      </p:sp>
    </p:spTree>
    <p:extLst>
      <p:ext uri="{BB962C8B-B14F-4D97-AF65-F5344CB8AC3E}">
        <p14:creationId xmlns:p14="http://schemas.microsoft.com/office/powerpoint/2010/main" val="952746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13F673-B0A8-4DC2-AC04-03B3253C3B82}"/>
              </a:ext>
            </a:extLst>
          </p:cNvPr>
          <p:cNvSpPr>
            <a:spLocks noGrp="1"/>
          </p:cNvSpPr>
          <p:nvPr>
            <p:ph type="title"/>
          </p:nvPr>
        </p:nvSpPr>
        <p:spPr>
          <a:xfrm>
            <a:off x="814177" y="4445000"/>
            <a:ext cx="7720223" cy="1930400"/>
          </a:xfrm>
        </p:spPr>
        <p:txBody>
          <a:bodyPr/>
          <a:lstStyle/>
          <a:p>
            <a:r>
              <a:rPr lang="en-US" b="1" dirty="0">
                <a:effectLst>
                  <a:outerShdw blurRad="38100" dist="38100" dir="2700000" algn="tl">
                    <a:srgbClr val="000000">
                      <a:alpha val="43137"/>
                    </a:srgbClr>
                  </a:outerShdw>
                </a:effectLst>
                <a:latin typeface="Book Antiqua" panose="02040602050305030304" pitchFamily="18" charset="0"/>
              </a:rPr>
              <a:t>Talk, Read, Talk, Write</a:t>
            </a:r>
          </a:p>
        </p:txBody>
      </p:sp>
    </p:spTree>
    <p:extLst>
      <p:ext uri="{BB962C8B-B14F-4D97-AF65-F5344CB8AC3E}">
        <p14:creationId xmlns:p14="http://schemas.microsoft.com/office/powerpoint/2010/main" val="1121574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5EB90DE-A561-4DA6-B9EA-F158076F5EB6}"/>
              </a:ext>
            </a:extLst>
          </p:cNvPr>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414159" y="2436353"/>
            <a:ext cx="5424407" cy="3548793"/>
          </a:xfrm>
        </p:spPr>
      </p:pic>
      <p:sp>
        <p:nvSpPr>
          <p:cNvPr id="6" name="TextBox 5">
            <a:extLst>
              <a:ext uri="{FF2B5EF4-FFF2-40B4-BE49-F238E27FC236}">
                <a16:creationId xmlns:a16="http://schemas.microsoft.com/office/drawing/2014/main" id="{47D2B0B1-C153-4008-82F0-52F5FABA7936}"/>
              </a:ext>
            </a:extLst>
          </p:cNvPr>
          <p:cNvSpPr txBox="1"/>
          <p:nvPr/>
        </p:nvSpPr>
        <p:spPr>
          <a:xfrm>
            <a:off x="6137331" y="382772"/>
            <a:ext cx="5923533" cy="6247864"/>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w Cen MT"/>
                <a:ea typeface="+mn-ea"/>
                <a:cs typeface="+mn-cs"/>
              </a:rPr>
              <a:t>Carole Mullins, NBCT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w Cen MT"/>
                <a:ea typeface="+mn-ea"/>
                <a:cs typeface="+mn-cs"/>
              </a:rPr>
              <a:t>KVEC Literacy Instructional Specialist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Tw Cen MT"/>
                <a:ea typeface="+mn-ea"/>
                <a:cs typeface="+mn-cs"/>
              </a:rPr>
              <a:t>carole.mullins2@hazard.kyschools.us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Tw Cen M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w Cen MT"/>
                <a:ea typeface="+mn-ea"/>
                <a:cs typeface="+mn-cs"/>
              </a:rPr>
              <a:t>Dionne Bates, Ed. 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w Cen MT"/>
                <a:ea typeface="+mn-ea"/>
                <a:cs typeface="+mn-cs"/>
              </a:rPr>
              <a:t>KVEC Achievement Gap Specialist, Literacy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Tw Cen MT"/>
                <a:ea typeface="+mn-ea"/>
                <a:cs typeface="+mn-cs"/>
              </a:rPr>
              <a:t>dionne.bates@hazard.kyschools.us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70C0"/>
              </a:solidFill>
              <a:effectLst/>
              <a:uLnTx/>
              <a:uFillTx/>
              <a:latin typeface="Tw Cen M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Tw Cen MT"/>
              </a:rPr>
              <a:t>Kim </a:t>
            </a:r>
            <a:r>
              <a:rPr lang="en-US" sz="2400" dirty="0" err="1">
                <a:solidFill>
                  <a:prstClr val="black"/>
                </a:solidFill>
                <a:latin typeface="Tw Cen MT"/>
              </a:rPr>
              <a:t>Sergent</a:t>
            </a: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w Cen MT"/>
                <a:ea typeface="+mn-ea"/>
                <a:cs typeface="+mn-cs"/>
              </a:rPr>
              <a:t>KVEC Social </a:t>
            </a:r>
            <a:r>
              <a:rPr lang="en-US" sz="2400" dirty="0">
                <a:solidFill>
                  <a:prstClr val="black"/>
                </a:solidFill>
                <a:latin typeface="Tw Cen MT"/>
              </a:rPr>
              <a:t>Studies Instructional Specialist</a:t>
            </a: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err="1">
                <a:solidFill>
                  <a:srgbClr val="D6ECFF">
                    <a:lumMod val="50000"/>
                  </a:srgbClr>
                </a:solidFill>
                <a:latin typeface="Tw Cen MT"/>
              </a:rPr>
              <a:t>kimberly.sergent</a:t>
            </a:r>
            <a:r>
              <a:rPr kumimoji="0" lang="en-US" sz="2400" b="0" i="0" u="none" strike="noStrike" kern="1200" cap="none" spc="0" normalizeH="0" baseline="0" noProof="0" dirty="0">
                <a:ln>
                  <a:noFill/>
                </a:ln>
                <a:solidFill>
                  <a:srgbClr val="D6ECFF">
                    <a:lumMod val="50000"/>
                  </a:srgbClr>
                </a:solidFill>
                <a:effectLst/>
                <a:uLnTx/>
                <a:uFillTx/>
                <a:latin typeface="Tw Cen MT"/>
                <a:ea typeface="+mn-ea"/>
                <a:cs typeface="+mn-cs"/>
              </a:rPr>
              <a:t>@letcher.kyschools.us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Tw Cen M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Tw Cen MT"/>
              </a:rPr>
              <a:t>Katrina Slone, Ed. D</a:t>
            </a: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w Cen MT"/>
                <a:ea typeface="+mn-ea"/>
                <a:cs typeface="+mn-cs"/>
              </a:rPr>
              <a:t>KVEC Science Instructional Specialist </a:t>
            </a:r>
            <a:r>
              <a:rPr lang="en-US" sz="2400" dirty="0">
                <a:solidFill>
                  <a:prstClr val="black"/>
                </a:solidFill>
                <a:latin typeface="Tw Cen MT"/>
              </a:rPr>
              <a:t> </a:t>
            </a: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srgbClr val="D6ECFF">
                    <a:lumMod val="50000"/>
                  </a:srgbClr>
                </a:solidFill>
                <a:latin typeface="Tw Cen MT"/>
              </a:rPr>
              <a:t>katrina.slone@hazard</a:t>
            </a:r>
            <a:r>
              <a:rPr kumimoji="0" lang="en-US" sz="2400" b="0" i="0" u="none" strike="noStrike" kern="1200" cap="none" spc="0" normalizeH="0" baseline="0" noProof="0" dirty="0">
                <a:ln>
                  <a:noFill/>
                </a:ln>
                <a:solidFill>
                  <a:srgbClr val="D6ECFF">
                    <a:lumMod val="50000"/>
                  </a:srgbClr>
                </a:solidFill>
                <a:effectLst/>
                <a:uLnTx/>
                <a:uFillTx/>
                <a:latin typeface="Tw Cen MT"/>
                <a:ea typeface="+mn-ea"/>
                <a:cs typeface="+mn-cs"/>
              </a:rPr>
              <a:t>.kyschools.us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Tw Cen M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w Cen MT"/>
                <a:ea typeface="+mn-ea"/>
                <a:cs typeface="+mn-cs"/>
              </a:rPr>
              <a:t>Rebecca King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w Cen MT"/>
                <a:ea typeface="+mn-ea"/>
                <a:cs typeface="+mn-cs"/>
              </a:rPr>
              <a:t>Teacher, Pikeville Independent Schools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6ECFF">
                    <a:lumMod val="50000"/>
                  </a:srgbClr>
                </a:solidFill>
                <a:effectLst/>
                <a:uLnTx/>
                <a:uFillTx/>
                <a:latin typeface="Tw Cen MT"/>
                <a:ea typeface="+mn-ea"/>
                <a:cs typeface="+mn-cs"/>
              </a:rPr>
              <a:t>rebecca.king@pikeville.kyschools.us </a:t>
            </a:r>
          </a:p>
        </p:txBody>
      </p:sp>
      <p:pic>
        <p:nvPicPr>
          <p:cNvPr id="8" name="Picture 7">
            <a:extLst>
              <a:ext uri="{FF2B5EF4-FFF2-40B4-BE49-F238E27FC236}">
                <a16:creationId xmlns:a16="http://schemas.microsoft.com/office/drawing/2014/main" id="{B93A8B32-098A-43C4-B95A-04BDA417DA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2098" y="81063"/>
            <a:ext cx="2593296" cy="2294575"/>
          </a:xfrm>
          <a:prstGeom prst="rect">
            <a:avLst/>
          </a:prstGeom>
        </p:spPr>
      </p:pic>
      <p:sp>
        <p:nvSpPr>
          <p:cNvPr id="2" name="TextBox 1">
            <a:extLst>
              <a:ext uri="{FF2B5EF4-FFF2-40B4-BE49-F238E27FC236}">
                <a16:creationId xmlns:a16="http://schemas.microsoft.com/office/drawing/2014/main" id="{BC7514F0-6529-4A08-A8A8-E4B116D736B1}"/>
              </a:ext>
            </a:extLst>
          </p:cNvPr>
          <p:cNvSpPr txBox="1"/>
          <p:nvPr/>
        </p:nvSpPr>
        <p:spPr>
          <a:xfrm>
            <a:off x="156726" y="6045861"/>
            <a:ext cx="5939274" cy="584775"/>
          </a:xfrm>
          <a:prstGeom prst="rect">
            <a:avLst/>
          </a:prstGeom>
          <a:noFill/>
        </p:spPr>
        <p:txBody>
          <a:bodyPr wrap="square" rtlCol="0">
            <a:spAutoFit/>
          </a:bodyPr>
          <a:lstStyle/>
          <a:p>
            <a:pPr algn="ctr"/>
            <a:r>
              <a:rPr lang="en-US" sz="3200" b="1" dirty="0" err="1">
                <a:solidFill>
                  <a:srgbClr val="0070C0"/>
                </a:solidFill>
              </a:rPr>
              <a:t>www,kvecelatln.weebly.com</a:t>
            </a:r>
            <a:r>
              <a:rPr lang="en-US" sz="3200" b="1" dirty="0"/>
              <a:t> </a:t>
            </a:r>
          </a:p>
        </p:txBody>
      </p:sp>
    </p:spTree>
    <p:extLst>
      <p:ext uri="{BB962C8B-B14F-4D97-AF65-F5344CB8AC3E}">
        <p14:creationId xmlns:p14="http://schemas.microsoft.com/office/powerpoint/2010/main" val="1054801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1" y="76200"/>
            <a:ext cx="10895251" cy="1397000"/>
          </a:xfrm>
        </p:spPr>
        <p:txBody>
          <a:bodyPr/>
          <a:lstStyle/>
          <a:p>
            <a:r>
              <a:rPr lang="en-US" b="1" dirty="0">
                <a:effectLst>
                  <a:outerShdw blurRad="38100" dist="38100" dir="2700000" algn="tl">
                    <a:srgbClr val="000000">
                      <a:alpha val="43137"/>
                    </a:srgbClr>
                  </a:outerShdw>
                </a:effectLst>
                <a:latin typeface="Book Antiqua" panose="02040602050305030304" pitchFamily="18" charset="0"/>
              </a:rPr>
              <a:t>“Talk, Read, Talk, Write” Strategy:</a:t>
            </a:r>
          </a:p>
        </p:txBody>
      </p:sp>
      <p:sp>
        <p:nvSpPr>
          <p:cNvPr id="3" name="Content Placeholder 2"/>
          <p:cNvSpPr>
            <a:spLocks noGrp="1"/>
          </p:cNvSpPr>
          <p:nvPr>
            <p:ph idx="1"/>
          </p:nvPr>
        </p:nvSpPr>
        <p:spPr>
          <a:xfrm>
            <a:off x="304801" y="1676400"/>
            <a:ext cx="10666651" cy="4470400"/>
          </a:xfrm>
        </p:spPr>
        <p:txBody>
          <a:bodyPr>
            <a:noAutofit/>
          </a:bodyPr>
          <a:lstStyle/>
          <a:p>
            <a:r>
              <a:rPr lang="en-US" sz="2800" b="1" dirty="0">
                <a:latin typeface="Book Antiqua" panose="02040602050305030304" pitchFamily="18" charset="0"/>
              </a:rPr>
              <a:t>Designed by Nancy Motley (Seidlitz Educational Consultants)</a:t>
            </a:r>
          </a:p>
          <a:p>
            <a:r>
              <a:rPr lang="en-US" sz="2800" b="1" dirty="0">
                <a:latin typeface="Book Antiqua" panose="02040602050305030304" pitchFamily="18" charset="0"/>
              </a:rPr>
              <a:t>Designed to engage students directly within the text.</a:t>
            </a:r>
          </a:p>
          <a:p>
            <a:r>
              <a:rPr lang="en-US" sz="2800" b="1" dirty="0">
                <a:latin typeface="Book Antiqua" panose="02040602050305030304" pitchFamily="18" charset="0"/>
              </a:rPr>
              <a:t>Four Stages:</a:t>
            </a:r>
          </a:p>
          <a:p>
            <a:pPr marL="0" indent="0">
              <a:buNone/>
            </a:pPr>
            <a:r>
              <a:rPr lang="en-US" sz="2800" b="1" dirty="0">
                <a:latin typeface="Book Antiqua" panose="02040602050305030304" pitchFamily="18" charset="0"/>
              </a:rPr>
              <a:t> 	One: Activate thinking visually, talk to partner</a:t>
            </a:r>
          </a:p>
          <a:p>
            <a:pPr marL="0" indent="0">
              <a:buNone/>
            </a:pPr>
            <a:r>
              <a:rPr lang="en-US" sz="2800" b="1" dirty="0">
                <a:latin typeface="Book Antiqua" panose="02040602050305030304" pitchFamily="18" charset="0"/>
              </a:rPr>
              <a:t>	Two: Read, annotate, highlight the lesson text</a:t>
            </a:r>
          </a:p>
          <a:p>
            <a:pPr marL="0" indent="0">
              <a:buNone/>
            </a:pPr>
            <a:r>
              <a:rPr lang="en-US" sz="2800" b="1" dirty="0">
                <a:latin typeface="Book Antiqua" panose="02040602050305030304" pitchFamily="18" charset="0"/>
              </a:rPr>
              <a:t>	Three: Talk with a partner about the reading</a:t>
            </a:r>
          </a:p>
          <a:p>
            <a:pPr marL="0" indent="0">
              <a:buNone/>
            </a:pPr>
            <a:r>
              <a:rPr lang="en-US" sz="2800" b="1" dirty="0">
                <a:latin typeface="Book Antiqua" panose="02040602050305030304" pitchFamily="18" charset="0"/>
              </a:rPr>
              <a:t>	Four: Respond to task/prompt, brings learning together</a:t>
            </a:r>
          </a:p>
        </p:txBody>
      </p:sp>
      <p:pic>
        <p:nvPicPr>
          <p:cNvPr id="4" name="Picture 3">
            <a:extLst>
              <a:ext uri="{FF2B5EF4-FFF2-40B4-BE49-F238E27FC236}">
                <a16:creationId xmlns:a16="http://schemas.microsoft.com/office/drawing/2014/main" id="{2ADF60A9-AD2D-4950-8CE9-63F999D4E436}"/>
              </a:ext>
            </a:extLst>
          </p:cNvPr>
          <p:cNvPicPr>
            <a:picLocks noChangeAspect="1"/>
          </p:cNvPicPr>
          <p:nvPr/>
        </p:nvPicPr>
        <p:blipFill>
          <a:blip r:embed="rId3"/>
          <a:stretch>
            <a:fillRect/>
          </a:stretch>
        </p:blipFill>
        <p:spPr>
          <a:xfrm>
            <a:off x="9527845" y="2171041"/>
            <a:ext cx="2359356" cy="3481118"/>
          </a:xfrm>
          <a:prstGeom prst="rect">
            <a:avLst/>
          </a:prstGeom>
          <a:solidFill>
            <a:schemeClr val="tx2">
              <a:alpha val="83000"/>
            </a:schemeClr>
          </a:solidFill>
          <a:ln>
            <a:solidFill>
              <a:schemeClr val="accent1">
                <a:alpha val="84000"/>
              </a:schemeClr>
            </a:solidFill>
          </a:ln>
        </p:spPr>
      </p:pic>
    </p:spTree>
    <p:extLst>
      <p:ext uri="{BB962C8B-B14F-4D97-AF65-F5344CB8AC3E}">
        <p14:creationId xmlns:p14="http://schemas.microsoft.com/office/powerpoint/2010/main" val="91350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9F0FB3-0C68-4590-AC5F-037A824174F7}"/>
              </a:ext>
            </a:extLst>
          </p:cNvPr>
          <p:cNvSpPr>
            <a:spLocks noGrp="1"/>
          </p:cNvSpPr>
          <p:nvPr>
            <p:ph type="title"/>
          </p:nvPr>
        </p:nvSpPr>
        <p:spPr>
          <a:xfrm>
            <a:off x="275505" y="4631383"/>
            <a:ext cx="7313295" cy="457200"/>
          </a:xfrm>
        </p:spPr>
        <p:txBody>
          <a:bodyPr>
            <a:noAutofit/>
          </a:bodyPr>
          <a:lstStyle/>
          <a:p>
            <a:r>
              <a:rPr lang="en-US" sz="3200" dirty="0">
                <a:effectLst>
                  <a:outerShdw blurRad="38100" dist="38100" dir="2700000" algn="tl">
                    <a:srgbClr val="000000">
                      <a:alpha val="43137"/>
                    </a:srgbClr>
                  </a:outerShdw>
                </a:effectLst>
                <a:latin typeface="Book Antiqua" panose="02040602050305030304" pitchFamily="18" charset="0"/>
              </a:rPr>
              <a:t>Now…Let’s TALK!</a:t>
            </a:r>
          </a:p>
        </p:txBody>
      </p:sp>
      <p:pic>
        <p:nvPicPr>
          <p:cNvPr id="2" name="Picture Placeholder 1">
            <a:extLst>
              <a:ext uri="{FF2B5EF4-FFF2-40B4-BE49-F238E27FC236}">
                <a16:creationId xmlns:a16="http://schemas.microsoft.com/office/drawing/2014/main" id="{B7554CD4-41F2-404E-876D-AFE9BE5D1102}"/>
              </a:ext>
            </a:extLst>
          </p:cNvPr>
          <p:cNvPicPr>
            <a:picLocks noGrp="1" noChangeAspect="1"/>
          </p:cNvPicPr>
          <p:nvPr>
            <p:ph type="pic" idx="1"/>
          </p:nvPr>
        </p:nvPicPr>
        <p:blipFill>
          <a:blip r:embed="rId3"/>
          <a:srcRect t="8942" b="8942"/>
          <a:stretch>
            <a:fillRect/>
          </a:stretch>
        </p:blipFill>
        <p:spPr>
          <a:xfrm>
            <a:off x="228601" y="76201"/>
            <a:ext cx="7313612" cy="4448175"/>
          </a:xfrm>
          <a:prstGeom prst="rect">
            <a:avLst/>
          </a:prstGeom>
        </p:spPr>
      </p:pic>
      <p:sp>
        <p:nvSpPr>
          <p:cNvPr id="7" name="Content Placeholder 6">
            <a:extLst>
              <a:ext uri="{FF2B5EF4-FFF2-40B4-BE49-F238E27FC236}">
                <a16:creationId xmlns:a16="http://schemas.microsoft.com/office/drawing/2014/main" id="{6B35C096-B2A3-4C15-91FB-5CD2D003B978}"/>
              </a:ext>
            </a:extLst>
          </p:cNvPr>
          <p:cNvSpPr>
            <a:spLocks noGrp="1"/>
          </p:cNvSpPr>
          <p:nvPr>
            <p:ph type="body" sz="half" idx="2"/>
          </p:nvPr>
        </p:nvSpPr>
        <p:spPr>
          <a:xfrm>
            <a:off x="280843" y="5044058"/>
            <a:ext cx="10234757" cy="1197551"/>
          </a:xfrm>
        </p:spPr>
        <p:txBody>
          <a:bodyPr>
            <a:noAutofit/>
          </a:bodyPr>
          <a:lstStyle/>
          <a:p>
            <a:pPr marL="457200" indent="-457200">
              <a:buFont typeface="Courier New" panose="02070309020205020404" pitchFamily="49" charset="0"/>
              <a:buChar char="o"/>
            </a:pPr>
            <a:r>
              <a:rPr lang="en-US" sz="2800" dirty="0">
                <a:latin typeface="Book Antiqua" panose="02040602050305030304" pitchFamily="18" charset="0"/>
              </a:rPr>
              <a:t>Review the map in your packet.</a:t>
            </a:r>
          </a:p>
          <a:p>
            <a:pPr marL="457200" indent="-457200">
              <a:buFont typeface="Courier New" panose="02070309020205020404" pitchFamily="49" charset="0"/>
              <a:buChar char="o"/>
            </a:pPr>
            <a:r>
              <a:rPr lang="en-US" sz="2800" dirty="0">
                <a:latin typeface="Book Antiqua" panose="02040602050305030304" pitchFamily="18" charset="0"/>
              </a:rPr>
              <a:t>Prioritize the resources in the legend from richest to the </a:t>
            </a:r>
          </a:p>
          <a:p>
            <a:r>
              <a:rPr lang="en-US" sz="2800" dirty="0">
                <a:latin typeface="Book Antiqua" panose="02040602050305030304" pitchFamily="18" charset="0"/>
              </a:rPr>
              <a:t>     least richest.</a:t>
            </a:r>
          </a:p>
          <a:p>
            <a:pPr marL="457200" indent="-457200">
              <a:buFont typeface="Courier New" panose="02070309020205020404" pitchFamily="49" charset="0"/>
              <a:buChar char="o"/>
            </a:pPr>
            <a:r>
              <a:rPr lang="en-US" sz="2800" dirty="0">
                <a:latin typeface="Book Antiqua" panose="02040602050305030304" pitchFamily="18" charset="0"/>
              </a:rPr>
              <a:t>Using that list, determine the top five wealthiest nations.</a:t>
            </a:r>
          </a:p>
        </p:txBody>
      </p:sp>
      <p:sp>
        <p:nvSpPr>
          <p:cNvPr id="9" name="TextBox 8">
            <a:extLst>
              <a:ext uri="{FF2B5EF4-FFF2-40B4-BE49-F238E27FC236}">
                <a16:creationId xmlns:a16="http://schemas.microsoft.com/office/drawing/2014/main" id="{F52C6048-F6FA-4280-A618-1A2606A868BC}"/>
              </a:ext>
            </a:extLst>
          </p:cNvPr>
          <p:cNvSpPr txBox="1"/>
          <p:nvPr/>
        </p:nvSpPr>
        <p:spPr>
          <a:xfrm>
            <a:off x="8077200" y="441036"/>
            <a:ext cx="3581400" cy="3970318"/>
          </a:xfrm>
          <a:prstGeom prst="rect">
            <a:avLst/>
          </a:prstGeom>
          <a:solidFill>
            <a:srgbClr val="FFFF99"/>
          </a:solidFill>
          <a:ln w="19050">
            <a:solidFill>
              <a:schemeClr val="tx1"/>
            </a:solidFill>
          </a:ln>
        </p:spPr>
        <p:txBody>
          <a:bodyPr wrap="square" rtlCol="0">
            <a:spAutoFit/>
          </a:bodyPr>
          <a:lstStyle/>
          <a:p>
            <a:pPr defTabSz="1218987">
              <a:defRPr/>
            </a:pPr>
            <a:r>
              <a:rPr lang="en-US" sz="2800" dirty="0">
                <a:solidFill>
                  <a:srgbClr val="374C81"/>
                </a:solidFill>
                <a:latin typeface="Book Antiqua" panose="02040602050305030304" pitchFamily="18" charset="0"/>
              </a:rPr>
              <a:t>In your classroom, students would view the source individually, answering the question(s), then share answers with partner in the TALK stage.</a:t>
            </a:r>
          </a:p>
        </p:txBody>
      </p:sp>
    </p:spTree>
    <p:extLst>
      <p:ext uri="{BB962C8B-B14F-4D97-AF65-F5344CB8AC3E}">
        <p14:creationId xmlns:p14="http://schemas.microsoft.com/office/powerpoint/2010/main" val="908634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F570640-6FB7-4950-858D-9D265F32BFE0}"/>
              </a:ext>
            </a:extLst>
          </p:cNvPr>
          <p:cNvSpPr>
            <a:spLocks noGrp="1"/>
          </p:cNvSpPr>
          <p:nvPr>
            <p:ph type="title"/>
          </p:nvPr>
        </p:nvSpPr>
        <p:spPr/>
        <p:txBody>
          <a:bodyPr>
            <a:normAutofit/>
          </a:bodyPr>
          <a:lstStyle/>
          <a:p>
            <a:r>
              <a:rPr lang="en-US" sz="5400" b="1" dirty="0">
                <a:effectLst>
                  <a:outerShdw blurRad="38100" dist="38100" dir="2700000" algn="tl">
                    <a:srgbClr val="000000">
                      <a:alpha val="43137"/>
                    </a:srgbClr>
                  </a:outerShdw>
                </a:effectLst>
                <a:latin typeface="Book Antiqua" panose="02040602050305030304" pitchFamily="18" charset="0"/>
              </a:rPr>
              <a:t>Next Step: Read</a:t>
            </a:r>
          </a:p>
        </p:txBody>
      </p:sp>
      <p:sp>
        <p:nvSpPr>
          <p:cNvPr id="6" name="Content Placeholder 5">
            <a:extLst>
              <a:ext uri="{FF2B5EF4-FFF2-40B4-BE49-F238E27FC236}">
                <a16:creationId xmlns:a16="http://schemas.microsoft.com/office/drawing/2014/main" id="{8998076F-E630-4E84-AB3C-D282A2C72B35}"/>
              </a:ext>
            </a:extLst>
          </p:cNvPr>
          <p:cNvSpPr>
            <a:spLocks noGrp="1"/>
          </p:cNvSpPr>
          <p:nvPr>
            <p:ph idx="1"/>
          </p:nvPr>
        </p:nvSpPr>
        <p:spPr>
          <a:xfrm>
            <a:off x="508312" y="2284628"/>
            <a:ext cx="10157354" cy="3887573"/>
          </a:xfrm>
          <a:solidFill>
            <a:srgbClr val="99FF99"/>
          </a:solidFill>
        </p:spPr>
        <p:txBody>
          <a:bodyPr>
            <a:normAutofit/>
          </a:bodyPr>
          <a:lstStyle/>
          <a:p>
            <a:pPr marL="0" indent="0">
              <a:buNone/>
            </a:pPr>
            <a:r>
              <a:rPr lang="en-US" sz="3600" dirty="0">
                <a:latin typeface="Book Antiqua" panose="02040602050305030304" pitchFamily="18" charset="0"/>
              </a:rPr>
              <a:t>As you read the article individually:</a:t>
            </a:r>
          </a:p>
          <a:p>
            <a:pPr marL="742950" indent="-742950">
              <a:buAutoNum type="alphaLcPeriod"/>
            </a:pPr>
            <a:r>
              <a:rPr lang="en-US" sz="3600" dirty="0">
                <a:latin typeface="Book Antiqua" panose="02040602050305030304" pitchFamily="18" charset="0"/>
              </a:rPr>
              <a:t>Highlight information that supports your judgments on the map.</a:t>
            </a:r>
          </a:p>
          <a:p>
            <a:pPr marL="742950" indent="-742950">
              <a:buAutoNum type="alphaLcPeriod"/>
            </a:pPr>
            <a:r>
              <a:rPr lang="en-US" sz="3600" dirty="0">
                <a:latin typeface="Book Antiqua" panose="02040602050305030304" pitchFamily="18" charset="0"/>
              </a:rPr>
              <a:t>Annotate information that disagrees or would serve as a counterargument to your thoughts on the map.</a:t>
            </a:r>
          </a:p>
        </p:txBody>
      </p:sp>
      <p:pic>
        <p:nvPicPr>
          <p:cNvPr id="12" name="Picture 11">
            <a:extLst>
              <a:ext uri="{FF2B5EF4-FFF2-40B4-BE49-F238E27FC236}">
                <a16:creationId xmlns:a16="http://schemas.microsoft.com/office/drawing/2014/main" id="{F401A010-9646-457A-B4B7-7B174DBD48CC}"/>
              </a:ext>
            </a:extLst>
          </p:cNvPr>
          <p:cNvPicPr>
            <a:picLocks noChangeAspect="1"/>
          </p:cNvPicPr>
          <p:nvPr/>
        </p:nvPicPr>
        <p:blipFill>
          <a:blip r:embed="rId3"/>
          <a:stretch>
            <a:fillRect/>
          </a:stretch>
        </p:blipFill>
        <p:spPr>
          <a:xfrm rot="728968">
            <a:off x="8616112" y="233272"/>
            <a:ext cx="2420308" cy="2893420"/>
          </a:xfrm>
          <a:prstGeom prst="rect">
            <a:avLst/>
          </a:prstGeom>
          <a:ln w="25400">
            <a:solidFill>
              <a:srgbClr val="0070C0"/>
            </a:solidFill>
          </a:ln>
        </p:spPr>
      </p:pic>
    </p:spTree>
    <p:extLst>
      <p:ext uri="{BB962C8B-B14F-4D97-AF65-F5344CB8AC3E}">
        <p14:creationId xmlns:p14="http://schemas.microsoft.com/office/powerpoint/2010/main" val="4161937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E7A6EC-54F5-4671-950C-3BDBE38C3B42}"/>
              </a:ext>
            </a:extLst>
          </p:cNvPr>
          <p:cNvSpPr>
            <a:spLocks noGrp="1"/>
          </p:cNvSpPr>
          <p:nvPr>
            <p:ph type="title"/>
          </p:nvPr>
        </p:nvSpPr>
        <p:spPr/>
        <p:txBody>
          <a:bodyPr>
            <a:normAutofit/>
          </a:bodyPr>
          <a:lstStyle/>
          <a:p>
            <a:r>
              <a:rPr lang="en-US" sz="4800" b="1" dirty="0">
                <a:effectLst>
                  <a:outerShdw blurRad="38100" dist="38100" dir="2700000" algn="tl">
                    <a:srgbClr val="000000">
                      <a:alpha val="43137"/>
                    </a:srgbClr>
                  </a:outerShdw>
                </a:effectLst>
                <a:latin typeface="Book Antiqua" panose="02040602050305030304" pitchFamily="18" charset="0"/>
              </a:rPr>
              <a:t>Step Three: TALK </a:t>
            </a:r>
          </a:p>
        </p:txBody>
      </p:sp>
      <p:sp>
        <p:nvSpPr>
          <p:cNvPr id="5" name="Content Placeholder 4">
            <a:extLst>
              <a:ext uri="{FF2B5EF4-FFF2-40B4-BE49-F238E27FC236}">
                <a16:creationId xmlns:a16="http://schemas.microsoft.com/office/drawing/2014/main" id="{4708D9BA-3396-4FB0-85CC-DACC3D34D461}"/>
              </a:ext>
            </a:extLst>
          </p:cNvPr>
          <p:cNvSpPr>
            <a:spLocks noGrp="1"/>
          </p:cNvSpPr>
          <p:nvPr>
            <p:ph sz="half" idx="1"/>
          </p:nvPr>
        </p:nvSpPr>
        <p:spPr>
          <a:ln w="25400">
            <a:solidFill>
              <a:schemeClr val="accent1"/>
            </a:solidFill>
          </a:ln>
        </p:spPr>
        <p:txBody>
          <a:bodyPr>
            <a:normAutofit/>
          </a:bodyPr>
          <a:lstStyle/>
          <a:p>
            <a:pPr marL="0" indent="0">
              <a:buNone/>
            </a:pPr>
            <a:r>
              <a:rPr lang="en-US" sz="3200" dirty="0">
                <a:latin typeface="Book Antiqua" panose="02040602050305030304" pitchFamily="18" charset="0"/>
              </a:rPr>
              <a:t>Turn to your A-B partner and share your discoveries from the reading.  </a:t>
            </a:r>
          </a:p>
          <a:p>
            <a:pPr marL="0" indent="0">
              <a:buNone/>
            </a:pPr>
            <a:endParaRPr lang="en-US" sz="3200" dirty="0">
              <a:latin typeface="Book Antiqua" panose="02040602050305030304" pitchFamily="18" charset="0"/>
            </a:endParaRPr>
          </a:p>
          <a:p>
            <a:pPr marL="0" indent="0">
              <a:buNone/>
            </a:pPr>
            <a:r>
              <a:rPr lang="en-US" sz="3200" dirty="0">
                <a:latin typeface="Book Antiqua" panose="02040602050305030304" pitchFamily="18" charset="0"/>
              </a:rPr>
              <a:t>First, share the evidence that supports your thesis.</a:t>
            </a:r>
          </a:p>
        </p:txBody>
      </p:sp>
      <p:sp>
        <p:nvSpPr>
          <p:cNvPr id="6" name="Content Placeholder 5">
            <a:extLst>
              <a:ext uri="{FF2B5EF4-FFF2-40B4-BE49-F238E27FC236}">
                <a16:creationId xmlns:a16="http://schemas.microsoft.com/office/drawing/2014/main" id="{24240E74-A5C8-47F2-8C0F-5B168FCF1BB8}"/>
              </a:ext>
            </a:extLst>
          </p:cNvPr>
          <p:cNvSpPr>
            <a:spLocks noGrp="1"/>
          </p:cNvSpPr>
          <p:nvPr>
            <p:ph sz="half" idx="2"/>
          </p:nvPr>
        </p:nvSpPr>
        <p:spPr>
          <a:xfrm>
            <a:off x="6553200" y="3917314"/>
            <a:ext cx="4977104" cy="1270000"/>
          </a:xfrm>
          <a:ln w="25400">
            <a:solidFill>
              <a:schemeClr val="accent1"/>
            </a:solidFill>
          </a:ln>
        </p:spPr>
        <p:txBody>
          <a:bodyPr>
            <a:normAutofit/>
          </a:bodyPr>
          <a:lstStyle/>
          <a:p>
            <a:pPr marL="0" indent="0" algn="ctr">
              <a:buNone/>
            </a:pPr>
            <a:r>
              <a:rPr lang="en-US" sz="3600" dirty="0">
                <a:latin typeface="Book Antiqua" panose="02040602050305030304" pitchFamily="18" charset="0"/>
              </a:rPr>
              <a:t>Now – share the counterarguments!</a:t>
            </a:r>
          </a:p>
        </p:txBody>
      </p:sp>
      <p:pic>
        <p:nvPicPr>
          <p:cNvPr id="14" name="Picture 13">
            <a:extLst>
              <a:ext uri="{FF2B5EF4-FFF2-40B4-BE49-F238E27FC236}">
                <a16:creationId xmlns:a16="http://schemas.microsoft.com/office/drawing/2014/main" id="{E918715C-8547-45D8-AE52-07C601EFAD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1400" y="472757"/>
            <a:ext cx="3048000" cy="3048000"/>
          </a:xfrm>
          <a:prstGeom prst="rect">
            <a:avLst/>
          </a:prstGeom>
        </p:spPr>
      </p:pic>
    </p:spTree>
    <p:extLst>
      <p:ext uri="{BB962C8B-B14F-4D97-AF65-F5344CB8AC3E}">
        <p14:creationId xmlns:p14="http://schemas.microsoft.com/office/powerpoint/2010/main" val="1877263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wipe(down)">
                                      <p:cBhvr>
                                        <p:cTn id="10" dur="500"/>
                                        <p:tgtEl>
                                          <p:spTgt spid="5">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ipe(down)">
                                      <p:cBhvr>
                                        <p:cTn id="1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8216D-39E2-4C95-9BA3-13A63926B573}"/>
              </a:ext>
            </a:extLst>
          </p:cNvPr>
          <p:cNvSpPr>
            <a:spLocks noGrp="1"/>
          </p:cNvSpPr>
          <p:nvPr>
            <p:ph type="title"/>
          </p:nvPr>
        </p:nvSpPr>
        <p:spPr>
          <a:xfrm>
            <a:off x="304800" y="88557"/>
            <a:ext cx="10157354" cy="1397000"/>
          </a:xfrm>
        </p:spPr>
        <p:txBody>
          <a:bodyPr>
            <a:normAutofit/>
          </a:bodyPr>
          <a:lstStyle/>
          <a:p>
            <a:r>
              <a:rPr lang="en-US" sz="4800" b="1" dirty="0">
                <a:solidFill>
                  <a:srgbClr val="374C81"/>
                </a:solidFill>
                <a:effectLst>
                  <a:outerShdw blurRad="38100" dist="38100" dir="2700000" algn="tl">
                    <a:srgbClr val="000000">
                      <a:alpha val="43137"/>
                    </a:srgbClr>
                  </a:outerShdw>
                </a:effectLst>
                <a:latin typeface="Book Antiqua" panose="02040602050305030304" pitchFamily="18" charset="0"/>
              </a:rPr>
              <a:t>Step Four: </a:t>
            </a:r>
            <a:r>
              <a:rPr lang="en-US" sz="4800" b="1" dirty="0">
                <a:effectLst>
                  <a:outerShdw blurRad="38100" dist="38100" dir="2700000" algn="tl">
                    <a:srgbClr val="000000">
                      <a:alpha val="43137"/>
                    </a:srgbClr>
                  </a:outerShdw>
                </a:effectLst>
                <a:latin typeface="Book Antiqua" panose="02040602050305030304" pitchFamily="18" charset="0"/>
              </a:rPr>
              <a:t>WRITE</a:t>
            </a:r>
          </a:p>
        </p:txBody>
      </p:sp>
      <p:sp>
        <p:nvSpPr>
          <p:cNvPr id="3" name="Content Placeholder 2">
            <a:extLst>
              <a:ext uri="{FF2B5EF4-FFF2-40B4-BE49-F238E27FC236}">
                <a16:creationId xmlns:a16="http://schemas.microsoft.com/office/drawing/2014/main" id="{C897022D-01D9-4EB1-9521-A1ED401F73A3}"/>
              </a:ext>
            </a:extLst>
          </p:cNvPr>
          <p:cNvSpPr>
            <a:spLocks noGrp="1"/>
          </p:cNvSpPr>
          <p:nvPr>
            <p:ph idx="1"/>
          </p:nvPr>
        </p:nvSpPr>
        <p:spPr>
          <a:xfrm>
            <a:off x="319688" y="2299043"/>
            <a:ext cx="11262454" cy="4470400"/>
          </a:xfrm>
        </p:spPr>
        <p:txBody>
          <a:bodyPr>
            <a:normAutofit/>
          </a:bodyPr>
          <a:lstStyle/>
          <a:p>
            <a:pPr marL="0" indent="0">
              <a:buNone/>
            </a:pPr>
            <a:r>
              <a:rPr lang="en-US" sz="5400" u="sng" dirty="0">
                <a:latin typeface="Book Antiqua" panose="02040602050305030304" pitchFamily="18" charset="0"/>
              </a:rPr>
              <a:t>Respond to this task</a:t>
            </a:r>
            <a:r>
              <a:rPr lang="en-US" sz="5400" dirty="0">
                <a:latin typeface="Book Antiqua" panose="02040602050305030304" pitchFamily="18" charset="0"/>
              </a:rPr>
              <a:t>:</a:t>
            </a:r>
          </a:p>
          <a:p>
            <a:pPr marL="0" indent="0">
              <a:buNone/>
            </a:pPr>
            <a:r>
              <a:rPr lang="en-US" sz="3600" b="1" dirty="0">
                <a:latin typeface="Book Antiqua" panose="02040602050305030304" pitchFamily="18" charset="0"/>
              </a:rPr>
              <a:t>Based on the information found in the sources, explain why countries need each other economically. </a:t>
            </a:r>
          </a:p>
          <a:p>
            <a:pPr marL="0" indent="0">
              <a:buNone/>
            </a:pPr>
            <a:r>
              <a:rPr lang="en-US" sz="3600" b="1" dirty="0">
                <a:latin typeface="Book Antiqua" panose="02040602050305030304" pitchFamily="18" charset="0"/>
              </a:rPr>
              <a:t>Be sure to use evidence from the sources to support and develop your thinking.</a:t>
            </a:r>
            <a:endParaRPr lang="en-US" sz="3600" dirty="0">
              <a:latin typeface="Book Antiqua" panose="02040602050305030304" pitchFamily="18" charset="0"/>
            </a:endParaRPr>
          </a:p>
          <a:p>
            <a:pPr marL="0" indent="0" algn="ctr">
              <a:buNone/>
            </a:pPr>
            <a:endParaRPr lang="en-US" sz="5400" b="1" i="1" dirty="0">
              <a:latin typeface="Book Antiqua" panose="02040602050305030304" pitchFamily="18" charset="0"/>
            </a:endParaRPr>
          </a:p>
        </p:txBody>
      </p:sp>
      <p:pic>
        <p:nvPicPr>
          <p:cNvPr id="5" name="Picture 4">
            <a:extLst>
              <a:ext uri="{FF2B5EF4-FFF2-40B4-BE49-F238E27FC236}">
                <a16:creationId xmlns:a16="http://schemas.microsoft.com/office/drawing/2014/main" id="{C7F494BE-A4AC-4297-B4C0-9892BCF9CD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601" y="335019"/>
            <a:ext cx="3457575" cy="2301076"/>
          </a:xfrm>
          <a:prstGeom prst="rect">
            <a:avLst/>
          </a:prstGeom>
          <a:ln w="25400">
            <a:solidFill>
              <a:schemeClr val="accent1"/>
            </a:solidFill>
          </a:ln>
        </p:spPr>
      </p:pic>
    </p:spTree>
    <p:extLst>
      <p:ext uri="{BB962C8B-B14F-4D97-AF65-F5344CB8AC3E}">
        <p14:creationId xmlns:p14="http://schemas.microsoft.com/office/powerpoint/2010/main" val="285165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16FDC2-0200-4684-A902-52EEE11F1B58}"/>
              </a:ext>
            </a:extLst>
          </p:cNvPr>
          <p:cNvSpPr>
            <a:spLocks noGrp="1"/>
          </p:cNvSpPr>
          <p:nvPr>
            <p:ph type="title"/>
          </p:nvPr>
        </p:nvSpPr>
        <p:spPr>
          <a:xfrm>
            <a:off x="1017323" y="28832"/>
            <a:ext cx="10157354" cy="939800"/>
          </a:xfrm>
        </p:spPr>
        <p:txBody>
          <a:bodyPr>
            <a:normAutofit/>
          </a:bodyPr>
          <a:lstStyle/>
          <a:p>
            <a:r>
              <a:rPr lang="en-US" sz="4800" b="1" dirty="0">
                <a:effectLst>
                  <a:outerShdw blurRad="38100" dist="38100" dir="2700000" algn="tl">
                    <a:srgbClr val="000000">
                      <a:alpha val="43137"/>
                    </a:srgbClr>
                  </a:outerShdw>
                </a:effectLst>
                <a:latin typeface="Book Antiqua" panose="02040602050305030304" pitchFamily="18" charset="0"/>
              </a:rPr>
              <a:t>Looking at the TRTW format…</a:t>
            </a:r>
          </a:p>
        </p:txBody>
      </p:sp>
      <p:sp>
        <p:nvSpPr>
          <p:cNvPr id="5" name="Content Placeholder 4">
            <a:extLst>
              <a:ext uri="{FF2B5EF4-FFF2-40B4-BE49-F238E27FC236}">
                <a16:creationId xmlns:a16="http://schemas.microsoft.com/office/drawing/2014/main" id="{7FCB9CE0-D2B5-43DF-97F6-CB499240AB8F}"/>
              </a:ext>
            </a:extLst>
          </p:cNvPr>
          <p:cNvSpPr>
            <a:spLocks noGrp="1"/>
          </p:cNvSpPr>
          <p:nvPr>
            <p:ph sz="half" idx="1"/>
          </p:nvPr>
        </p:nvSpPr>
        <p:spPr>
          <a:xfrm>
            <a:off x="1084326" y="1057189"/>
            <a:ext cx="4977104" cy="4470400"/>
          </a:xfrm>
          <a:solidFill>
            <a:srgbClr val="99FF99"/>
          </a:solidFill>
          <a:ln w="25400">
            <a:solidFill>
              <a:schemeClr val="accent1"/>
            </a:solidFill>
          </a:ln>
        </p:spPr>
        <p:txBody>
          <a:bodyPr>
            <a:normAutofit/>
          </a:bodyPr>
          <a:lstStyle/>
          <a:p>
            <a:pPr marL="0" indent="0">
              <a:buNone/>
            </a:pPr>
            <a:r>
              <a:rPr lang="en-US" sz="2800" dirty="0">
                <a:latin typeface="Book Antiqua" panose="02040602050305030304" pitchFamily="18" charset="0"/>
              </a:rPr>
              <a:t>Planning within the format:</a:t>
            </a:r>
          </a:p>
          <a:p>
            <a:r>
              <a:rPr lang="en-US" sz="2800" dirty="0">
                <a:latin typeface="Book Antiqua" panose="02040602050305030304" pitchFamily="18" charset="0"/>
              </a:rPr>
              <a:t>Backward design</a:t>
            </a:r>
          </a:p>
          <a:p>
            <a:r>
              <a:rPr lang="en-US" sz="2800" dirty="0">
                <a:latin typeface="Book Antiqua" panose="02040602050305030304" pitchFamily="18" charset="0"/>
              </a:rPr>
              <a:t>Address the content first in the READING and the WRITING.</a:t>
            </a:r>
          </a:p>
          <a:p>
            <a:r>
              <a:rPr lang="en-US" sz="2800" dirty="0">
                <a:latin typeface="Book Antiqua" panose="02040602050305030304" pitchFamily="18" charset="0"/>
              </a:rPr>
              <a:t>The TALK segments are determined by the content choices.</a:t>
            </a:r>
          </a:p>
        </p:txBody>
      </p:sp>
      <p:pic>
        <p:nvPicPr>
          <p:cNvPr id="7" name="Picture 6">
            <a:extLst>
              <a:ext uri="{FF2B5EF4-FFF2-40B4-BE49-F238E27FC236}">
                <a16:creationId xmlns:a16="http://schemas.microsoft.com/office/drawing/2014/main" id="{8A57A4C5-628E-4275-8A5E-895F2F6E3767}"/>
              </a:ext>
            </a:extLst>
          </p:cNvPr>
          <p:cNvPicPr>
            <a:picLocks noChangeAspect="1"/>
          </p:cNvPicPr>
          <p:nvPr/>
        </p:nvPicPr>
        <p:blipFill>
          <a:blip r:embed="rId3"/>
          <a:stretch>
            <a:fillRect/>
          </a:stretch>
        </p:blipFill>
        <p:spPr>
          <a:xfrm>
            <a:off x="6763332" y="1057190"/>
            <a:ext cx="4650250" cy="5496011"/>
          </a:xfrm>
          <a:prstGeom prst="rect">
            <a:avLst/>
          </a:prstGeom>
          <a:ln w="38100">
            <a:solidFill>
              <a:schemeClr val="tx1">
                <a:lumMod val="60000"/>
                <a:lumOff val="40000"/>
              </a:schemeClr>
            </a:solidFill>
          </a:ln>
        </p:spPr>
      </p:pic>
      <p:sp>
        <p:nvSpPr>
          <p:cNvPr id="2" name="Rectangle 1"/>
          <p:cNvSpPr/>
          <p:nvPr/>
        </p:nvSpPr>
        <p:spPr>
          <a:xfrm>
            <a:off x="381001" y="5568471"/>
            <a:ext cx="6092825" cy="1569660"/>
          </a:xfrm>
          <a:prstGeom prst="rect">
            <a:avLst/>
          </a:prstGeom>
        </p:spPr>
        <p:txBody>
          <a:bodyPr>
            <a:spAutoFit/>
          </a:bodyPr>
          <a:lstStyle/>
          <a:p>
            <a:pPr algn="ctr" defTabSz="1218987"/>
            <a:r>
              <a:rPr lang="en-US" sz="2400" b="1" dirty="0">
                <a:solidFill>
                  <a:srgbClr val="61A796">
                    <a:lumMod val="75000"/>
                  </a:srgbClr>
                </a:solidFill>
                <a:latin typeface="Century Gothic"/>
              </a:rPr>
              <a:t>Additional Resource: </a:t>
            </a:r>
            <a:r>
              <a:rPr lang="en-US" sz="2400" b="1" dirty="0">
                <a:solidFill>
                  <a:srgbClr val="0070C0"/>
                </a:solidFill>
                <a:latin typeface="Century Gothic"/>
                <a:hlinkClick r:id="rId4"/>
              </a:rPr>
              <a:t>https://achievethecore.org/aligned/welding-literacy-scientific-instruction</a:t>
            </a:r>
            <a:r>
              <a:rPr lang="en-US" sz="2400" dirty="0">
                <a:solidFill>
                  <a:srgbClr val="0070C0"/>
                </a:solidFill>
                <a:latin typeface="Century Gothic"/>
                <a:hlinkClick r:id="rId4"/>
              </a:rPr>
              <a:t>/</a:t>
            </a:r>
            <a:endParaRPr lang="en-US" sz="2400" dirty="0">
              <a:solidFill>
                <a:srgbClr val="0070C0"/>
              </a:solidFill>
              <a:latin typeface="Century Gothic"/>
            </a:endParaRPr>
          </a:p>
          <a:p>
            <a:pPr algn="ctr" defTabSz="1218987"/>
            <a:endParaRPr lang="en-US" sz="2400" dirty="0">
              <a:solidFill>
                <a:srgbClr val="0070C0"/>
              </a:solidFill>
              <a:latin typeface="Century Gothic"/>
            </a:endParaRPr>
          </a:p>
        </p:txBody>
      </p:sp>
    </p:spTree>
    <p:extLst>
      <p:ext uri="{BB962C8B-B14F-4D97-AF65-F5344CB8AC3E}">
        <p14:creationId xmlns:p14="http://schemas.microsoft.com/office/powerpoint/2010/main" val="2817286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48264A6-C602-485A-82BE-60FC7EAC7354}"/>
              </a:ext>
            </a:extLst>
          </p:cNvPr>
          <p:cNvPicPr>
            <a:picLocks noChangeAspect="1"/>
          </p:cNvPicPr>
          <p:nvPr/>
        </p:nvPicPr>
        <p:blipFill>
          <a:blip r:embed="rId3"/>
          <a:stretch>
            <a:fillRect/>
          </a:stretch>
        </p:blipFill>
        <p:spPr>
          <a:xfrm>
            <a:off x="524435" y="0"/>
            <a:ext cx="10118706" cy="7653151"/>
          </a:xfrm>
          <a:prstGeom prst="rect">
            <a:avLst/>
          </a:prstGeom>
        </p:spPr>
      </p:pic>
      <p:sp>
        <p:nvSpPr>
          <p:cNvPr id="3" name="TextBox 2">
            <a:extLst>
              <a:ext uri="{FF2B5EF4-FFF2-40B4-BE49-F238E27FC236}">
                <a16:creationId xmlns:a16="http://schemas.microsoft.com/office/drawing/2014/main" id="{E91A48F6-450E-43E3-815D-92C04D4BDF2F}"/>
              </a:ext>
            </a:extLst>
          </p:cNvPr>
          <p:cNvSpPr txBox="1"/>
          <p:nvPr/>
        </p:nvSpPr>
        <p:spPr>
          <a:xfrm>
            <a:off x="3142695" y="683581"/>
            <a:ext cx="6818051" cy="830997"/>
          </a:xfrm>
          <a:prstGeom prst="rect">
            <a:avLst/>
          </a:prstGeom>
          <a:solidFill>
            <a:schemeClr val="accent4">
              <a:lumMod val="20000"/>
              <a:lumOff val="80000"/>
            </a:schemeClr>
          </a:solidFill>
        </p:spPr>
        <p:txBody>
          <a:bodyPr wrap="square" rtlCol="0">
            <a:spAutoFit/>
          </a:bodyPr>
          <a:lstStyle/>
          <a:p>
            <a:r>
              <a:rPr lang="en-US" sz="2400" dirty="0">
                <a:solidFill>
                  <a:prstClr val="black"/>
                </a:solidFill>
              </a:rPr>
              <a:t>Explain  how availability of natural resources has influenced human activity.</a:t>
            </a:r>
          </a:p>
        </p:txBody>
      </p:sp>
      <p:sp>
        <p:nvSpPr>
          <p:cNvPr id="4" name="TextBox 3">
            <a:extLst>
              <a:ext uri="{FF2B5EF4-FFF2-40B4-BE49-F238E27FC236}">
                <a16:creationId xmlns:a16="http://schemas.microsoft.com/office/drawing/2014/main" id="{6357F864-342F-4B5D-9A4B-793878704624}"/>
              </a:ext>
            </a:extLst>
          </p:cNvPr>
          <p:cNvSpPr txBox="1"/>
          <p:nvPr/>
        </p:nvSpPr>
        <p:spPr>
          <a:xfrm>
            <a:off x="1035424" y="2198159"/>
            <a:ext cx="4531658" cy="1938992"/>
          </a:xfrm>
          <a:prstGeom prst="rect">
            <a:avLst/>
          </a:prstGeom>
          <a:solidFill>
            <a:schemeClr val="accent5">
              <a:lumMod val="20000"/>
              <a:lumOff val="80000"/>
            </a:schemeClr>
          </a:solidFill>
        </p:spPr>
        <p:txBody>
          <a:bodyPr wrap="square" rtlCol="0">
            <a:spAutoFit/>
          </a:bodyPr>
          <a:lstStyle/>
          <a:p>
            <a:pPr marL="285750" indent="-285750">
              <a:buFont typeface="Arial" panose="020B0604020202020204" pitchFamily="34" charset="0"/>
              <a:buChar char="•"/>
            </a:pPr>
            <a:r>
              <a:rPr lang="en-US" sz="2400" dirty="0">
                <a:solidFill>
                  <a:prstClr val="black"/>
                </a:solidFill>
              </a:rPr>
              <a:t>What patterns do you notice in the distribution of different resources?</a:t>
            </a:r>
          </a:p>
          <a:p>
            <a:pPr marL="285750" indent="-285750">
              <a:buFont typeface="Arial" panose="020B0604020202020204" pitchFamily="34" charset="0"/>
              <a:buChar char="•"/>
            </a:pPr>
            <a:r>
              <a:rPr lang="en-US" sz="2400" dirty="0">
                <a:solidFill>
                  <a:prstClr val="black"/>
                </a:solidFill>
              </a:rPr>
              <a:t>Why might these patterns occur?</a:t>
            </a:r>
          </a:p>
        </p:txBody>
      </p:sp>
      <p:sp>
        <p:nvSpPr>
          <p:cNvPr id="6" name="TextBox 5">
            <a:extLst>
              <a:ext uri="{FF2B5EF4-FFF2-40B4-BE49-F238E27FC236}">
                <a16:creationId xmlns:a16="http://schemas.microsoft.com/office/drawing/2014/main" id="{33C8D640-7C95-4624-9516-13BB90F61779}"/>
              </a:ext>
            </a:extLst>
          </p:cNvPr>
          <p:cNvSpPr txBox="1"/>
          <p:nvPr/>
        </p:nvSpPr>
        <p:spPr>
          <a:xfrm>
            <a:off x="6044955" y="1939739"/>
            <a:ext cx="3949163" cy="2585323"/>
          </a:xfrm>
          <a:prstGeom prst="rect">
            <a:avLst/>
          </a:prstGeom>
          <a:solidFill>
            <a:schemeClr val="accent6">
              <a:lumMod val="20000"/>
              <a:lumOff val="80000"/>
            </a:schemeClr>
          </a:solidFill>
        </p:spPr>
        <p:txBody>
          <a:bodyPr wrap="square" rtlCol="0">
            <a:spAutoFit/>
          </a:bodyPr>
          <a:lstStyle/>
          <a:p>
            <a:r>
              <a:rPr lang="en-US" u="sng" dirty="0">
                <a:solidFill>
                  <a:prstClr val="black"/>
                </a:solidFill>
              </a:rPr>
              <a:t>PAT</a:t>
            </a:r>
            <a:endParaRPr lang="en-US" dirty="0">
              <a:solidFill>
                <a:prstClr val="black"/>
              </a:solidFill>
            </a:endParaRPr>
          </a:p>
          <a:p>
            <a:pPr marL="342900" indent="-342900">
              <a:buFont typeface="Arial" panose="020B0604020202020204" pitchFamily="34" charset="0"/>
              <a:buChar char="•"/>
            </a:pPr>
            <a:r>
              <a:rPr lang="en-US" dirty="0">
                <a:solidFill>
                  <a:prstClr val="black"/>
                </a:solidFill>
              </a:rPr>
              <a:t>Why are there different natural resources on different places on Earth?</a:t>
            </a:r>
          </a:p>
          <a:p>
            <a:pPr marL="342900" indent="-342900">
              <a:buFont typeface="Arial" panose="020B0604020202020204" pitchFamily="34" charset="0"/>
              <a:buChar char="•"/>
            </a:pPr>
            <a:r>
              <a:rPr lang="en-US" dirty="0">
                <a:solidFill>
                  <a:prstClr val="black"/>
                </a:solidFill>
              </a:rPr>
              <a:t>What happens to humans as a result of the uneven distribution of resources?</a:t>
            </a:r>
          </a:p>
          <a:p>
            <a:r>
              <a:rPr lang="en-US" dirty="0">
                <a:solidFill>
                  <a:prstClr val="black"/>
                </a:solidFill>
              </a:rPr>
              <a:t>Highlight causes in yellow, effects in green.</a:t>
            </a:r>
          </a:p>
        </p:txBody>
      </p:sp>
      <p:sp>
        <p:nvSpPr>
          <p:cNvPr id="7" name="TextBox 6">
            <a:extLst>
              <a:ext uri="{FF2B5EF4-FFF2-40B4-BE49-F238E27FC236}">
                <a16:creationId xmlns:a16="http://schemas.microsoft.com/office/drawing/2014/main" id="{971D06B2-835F-4082-9802-E1DD933E3E9E}"/>
              </a:ext>
            </a:extLst>
          </p:cNvPr>
          <p:cNvSpPr txBox="1"/>
          <p:nvPr/>
        </p:nvSpPr>
        <p:spPr>
          <a:xfrm>
            <a:off x="1359588" y="5082988"/>
            <a:ext cx="4073024" cy="1631216"/>
          </a:xfrm>
          <a:prstGeom prst="rect">
            <a:avLst/>
          </a:prstGeom>
          <a:solidFill>
            <a:schemeClr val="accent2">
              <a:lumMod val="20000"/>
              <a:lumOff val="80000"/>
            </a:schemeClr>
          </a:solidFill>
        </p:spPr>
        <p:txBody>
          <a:bodyPr wrap="square" rtlCol="0">
            <a:spAutoFit/>
          </a:bodyPr>
          <a:lstStyle/>
          <a:p>
            <a:pPr marL="285750" indent="-285750">
              <a:buFont typeface="Arial" panose="020B0604020202020204" pitchFamily="34" charset="0"/>
              <a:buChar char="•"/>
            </a:pPr>
            <a:r>
              <a:rPr lang="en-US" sz="2000" dirty="0">
                <a:solidFill>
                  <a:prstClr val="black"/>
                </a:solidFill>
              </a:rPr>
              <a:t>How could you summarize why there are different natural resources in different places?</a:t>
            </a:r>
          </a:p>
          <a:p>
            <a:pPr marL="285750" indent="-285750">
              <a:buFont typeface="Arial" panose="020B0604020202020204" pitchFamily="34" charset="0"/>
              <a:buChar char="•"/>
            </a:pPr>
            <a:r>
              <a:rPr lang="en-US" sz="2000" dirty="0">
                <a:solidFill>
                  <a:prstClr val="black"/>
                </a:solidFill>
              </a:rPr>
              <a:t>What are the most consequential effect and why?</a:t>
            </a:r>
          </a:p>
        </p:txBody>
      </p:sp>
      <p:sp>
        <p:nvSpPr>
          <p:cNvPr id="8" name="TextBox 7">
            <a:extLst>
              <a:ext uri="{FF2B5EF4-FFF2-40B4-BE49-F238E27FC236}">
                <a16:creationId xmlns:a16="http://schemas.microsoft.com/office/drawing/2014/main" id="{BF3242A4-89DA-41E7-8983-96492B92CA70}"/>
              </a:ext>
            </a:extLst>
          </p:cNvPr>
          <p:cNvSpPr txBox="1"/>
          <p:nvPr/>
        </p:nvSpPr>
        <p:spPr>
          <a:xfrm>
            <a:off x="6208404" y="4950224"/>
            <a:ext cx="3808521" cy="1938992"/>
          </a:xfrm>
          <a:prstGeom prst="rect">
            <a:avLst/>
          </a:prstGeom>
          <a:solidFill>
            <a:schemeClr val="accent1">
              <a:lumMod val="20000"/>
              <a:lumOff val="80000"/>
            </a:schemeClr>
          </a:solidFill>
        </p:spPr>
        <p:txBody>
          <a:bodyPr wrap="square" rtlCol="0">
            <a:spAutoFit/>
          </a:bodyPr>
          <a:lstStyle/>
          <a:p>
            <a:r>
              <a:rPr lang="en-US" sz="2400" dirty="0">
                <a:solidFill>
                  <a:prstClr val="black"/>
                </a:solidFill>
              </a:rPr>
              <a:t>Based on information found in the sources, explain how the availability of natural resources has influenced human activities.</a:t>
            </a:r>
          </a:p>
        </p:txBody>
      </p:sp>
    </p:spTree>
    <p:extLst>
      <p:ext uri="{BB962C8B-B14F-4D97-AF65-F5344CB8AC3E}">
        <p14:creationId xmlns:p14="http://schemas.microsoft.com/office/powerpoint/2010/main" val="180389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8"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Media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10.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achievethecorenew">
      <a:dk1>
        <a:srgbClr val="000000"/>
      </a:dk1>
      <a:lt1>
        <a:sysClr val="window" lastClr="FFFFFF"/>
      </a:lt1>
      <a:dk2>
        <a:srgbClr val="1C5234"/>
      </a:dk2>
      <a:lt2>
        <a:srgbClr val="E3E0D9"/>
      </a:lt2>
      <a:accent1>
        <a:srgbClr val="289659"/>
      </a:accent1>
      <a:accent2>
        <a:srgbClr val="E1E0D9"/>
      </a:accent2>
      <a:accent3>
        <a:srgbClr val="A2A092"/>
      </a:accent3>
      <a:accent4>
        <a:srgbClr val="213E27"/>
      </a:accent4>
      <a:accent5>
        <a:srgbClr val="FFFFFF"/>
      </a:accent5>
      <a:accent6>
        <a:srgbClr val="FFFFFF"/>
      </a:accent6>
      <a:hlink>
        <a:srgbClr val="289659"/>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ormAutofit/>
      </a:bodyPr>
      <a:lstStyle>
        <a:defPPr>
          <a:defRPr sz="2800" dirty="0" smtClean="0">
            <a:solidFill>
              <a:schemeClr val="tx1">
                <a:lumMod val="50000"/>
                <a:lumOff val="50000"/>
              </a:schemeClr>
            </a:solidFill>
          </a:defRPr>
        </a:defPPr>
      </a:lstStyle>
    </a:txDef>
  </a:objectDefaults>
  <a:extraClrSchemeLst/>
</a:theme>
</file>

<file path=ppt/theme/theme4.xml><?xml version="1.0" encoding="utf-8"?>
<a:theme xmlns:a="http://schemas.openxmlformats.org/drawingml/2006/main" name="Office Theme">
  <a:themeElements>
    <a:clrScheme name="achievethecorenew">
      <a:dk1>
        <a:srgbClr val="000000"/>
      </a:dk1>
      <a:lt1>
        <a:sysClr val="window" lastClr="FFFFFF"/>
      </a:lt1>
      <a:dk2>
        <a:srgbClr val="1C5234"/>
      </a:dk2>
      <a:lt2>
        <a:srgbClr val="E3E0D9"/>
      </a:lt2>
      <a:accent1>
        <a:srgbClr val="289659"/>
      </a:accent1>
      <a:accent2>
        <a:srgbClr val="E1E0D9"/>
      </a:accent2>
      <a:accent3>
        <a:srgbClr val="A2A092"/>
      </a:accent3>
      <a:accent4>
        <a:srgbClr val="213E27"/>
      </a:accent4>
      <a:accent5>
        <a:srgbClr val="FFFFFF"/>
      </a:accent5>
      <a:accent6>
        <a:srgbClr val="FFFFFF"/>
      </a:accent6>
      <a:hlink>
        <a:srgbClr val="289659"/>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ormAutofit/>
      </a:bodyPr>
      <a:lstStyle>
        <a:defPPr>
          <a:defRPr sz="2800" dirty="0" smtClean="0">
            <a:solidFill>
              <a:schemeClr val="tx1">
                <a:lumMod val="50000"/>
                <a:lumOff val="50000"/>
              </a:schemeClr>
            </a:solidFill>
          </a:defRPr>
        </a:defPPr>
      </a:lstStyle>
    </a:txDef>
  </a:objectDefaults>
  <a:extraClrSchemeLst/>
</a:theme>
</file>

<file path=ppt/theme/theme5.xml><?xml version="1.0" encoding="utf-8"?>
<a:theme xmlns:a="http://schemas.openxmlformats.org/drawingml/2006/main" name="1_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TF02787940.potx" id="{F769AD3B-90E4-4F81-9CF2-8BD9F607FEC3}" vid="{18F656D2-BE2F-4155-8430-D393897A45F9}"/>
    </a:ext>
  </a:extLst>
</a:theme>
</file>

<file path=ppt/theme/theme6.xml><?xml version="1.0" encoding="utf-8"?>
<a:theme xmlns:a="http://schemas.openxmlformats.org/drawingml/2006/main" name="8_Office Theme">
  <a:themeElements>
    <a:clrScheme name="achievethecorenew">
      <a:dk1>
        <a:srgbClr val="000000"/>
      </a:dk1>
      <a:lt1>
        <a:sysClr val="window" lastClr="FFFFFF"/>
      </a:lt1>
      <a:dk2>
        <a:srgbClr val="1C5234"/>
      </a:dk2>
      <a:lt2>
        <a:srgbClr val="E3E0D9"/>
      </a:lt2>
      <a:accent1>
        <a:srgbClr val="289659"/>
      </a:accent1>
      <a:accent2>
        <a:srgbClr val="E1E0D9"/>
      </a:accent2>
      <a:accent3>
        <a:srgbClr val="A2A092"/>
      </a:accent3>
      <a:accent4>
        <a:srgbClr val="213E27"/>
      </a:accent4>
      <a:accent5>
        <a:srgbClr val="FFFFFF"/>
      </a:accent5>
      <a:accent6>
        <a:srgbClr val="FFFFFF"/>
      </a:accent6>
      <a:hlink>
        <a:srgbClr val="289659"/>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ormAutofit/>
      </a:bodyPr>
      <a:lstStyle>
        <a:defPPr>
          <a:defRPr sz="2800" dirty="0" smtClean="0">
            <a:solidFill>
              <a:schemeClr val="tx1">
                <a:lumMod val="50000"/>
                <a:lumOff val="50000"/>
              </a:schemeClr>
            </a:solidFill>
          </a:defRPr>
        </a:defPPr>
      </a:lstStyle>
    </a:txDef>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7039</TotalTime>
  <Words>1216</Words>
  <Application>Microsoft Office PowerPoint</Application>
  <PresentationFormat>Widescreen</PresentationFormat>
  <Paragraphs>204</Paragraphs>
  <Slides>20</Slides>
  <Notes>20</Notes>
  <HiddenSlides>0</HiddenSlides>
  <MMClips>0</MMClips>
  <ScaleCrop>false</ScaleCrop>
  <HeadingPairs>
    <vt:vector size="6" baseType="variant">
      <vt:variant>
        <vt:lpstr>Fonts Used</vt:lpstr>
      </vt:variant>
      <vt:variant>
        <vt:i4>13</vt:i4>
      </vt:variant>
      <vt:variant>
        <vt:lpstr>Theme</vt:lpstr>
      </vt:variant>
      <vt:variant>
        <vt:i4>12</vt:i4>
      </vt:variant>
      <vt:variant>
        <vt:lpstr>Slide Titles</vt:lpstr>
      </vt:variant>
      <vt:variant>
        <vt:i4>20</vt:i4>
      </vt:variant>
    </vt:vector>
  </HeadingPairs>
  <TitlesOfParts>
    <vt:vector size="45" baseType="lpstr">
      <vt:lpstr>MS PGothic</vt:lpstr>
      <vt:lpstr>Arial</vt:lpstr>
      <vt:lpstr>Book Antiqua</vt:lpstr>
      <vt:lpstr>Bookman Old Style</vt:lpstr>
      <vt:lpstr>Calibri</vt:lpstr>
      <vt:lpstr>Calibri Light</vt:lpstr>
      <vt:lpstr>Cambria</vt:lpstr>
      <vt:lpstr>Century Gothic</vt:lpstr>
      <vt:lpstr>Courier New</vt:lpstr>
      <vt:lpstr>Times New Roman</vt:lpstr>
      <vt:lpstr>Tw Cen MT</vt:lpstr>
      <vt:lpstr>Wingdings</vt:lpstr>
      <vt:lpstr>Wingdings 2</vt:lpstr>
      <vt:lpstr>1_Median</vt:lpstr>
      <vt:lpstr>3_Office Theme</vt:lpstr>
      <vt:lpstr>4_Office Theme</vt:lpstr>
      <vt:lpstr>Office Theme</vt:lpstr>
      <vt:lpstr>1_Books 16x9</vt:lpstr>
      <vt:lpstr>8_Office Theme</vt:lpstr>
      <vt:lpstr>2_Office Theme</vt:lpstr>
      <vt:lpstr>5_Office Theme</vt:lpstr>
      <vt:lpstr>9_Office Theme</vt:lpstr>
      <vt:lpstr>10_Office Theme</vt:lpstr>
      <vt:lpstr>11_Office Theme</vt:lpstr>
      <vt:lpstr>12_Office Theme</vt:lpstr>
      <vt:lpstr>Reaching for Proficiency Across the Curriculum:  Grades 6-8 High-Impact Literacy Instruction in All Subject Areas </vt:lpstr>
      <vt:lpstr>Talk, Read, Talk, Write</vt:lpstr>
      <vt:lpstr>“Talk, Read, Talk, Write” Strategy:</vt:lpstr>
      <vt:lpstr>Now…Let’s TALK!</vt:lpstr>
      <vt:lpstr>Next Step: Read</vt:lpstr>
      <vt:lpstr>Step Three: TALK </vt:lpstr>
      <vt:lpstr>Step Four: WRITE</vt:lpstr>
      <vt:lpstr>Looking at the TRTW format…</vt:lpstr>
      <vt:lpstr>PowerPoint Presentation</vt:lpstr>
      <vt:lpstr>Visual Thinking Strategy</vt:lpstr>
      <vt:lpstr>Visual Literacy</vt:lpstr>
      <vt:lpstr>Visual Thinking Strategy (VTS)</vt:lpstr>
      <vt:lpstr>Now, it’s YOUR turn</vt:lpstr>
      <vt:lpstr>Making Observations</vt:lpstr>
      <vt:lpstr>Close Reading</vt:lpstr>
      <vt:lpstr>Visual Literacy</vt:lpstr>
      <vt:lpstr>Vocabulary:       Word Walls</vt:lpstr>
      <vt:lpstr>Writing a scientific observation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Mullins, Carole</dc:creator>
  <cp:lastModifiedBy>Mullins, Carole</cp:lastModifiedBy>
  <cp:revision>537</cp:revision>
  <cp:lastPrinted>2018-09-17T20:19:44Z</cp:lastPrinted>
  <dcterms:created xsi:type="dcterms:W3CDTF">2017-10-29T16:10:40Z</dcterms:created>
  <dcterms:modified xsi:type="dcterms:W3CDTF">2018-09-19T19:31:18Z</dcterms:modified>
</cp:coreProperties>
</file>