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0.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1.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81" r:id="rId3"/>
    <p:sldMasterId id="2147483845" r:id="rId4"/>
    <p:sldMasterId id="2147483858" r:id="rId5"/>
    <p:sldMasterId id="2147483946" r:id="rId6"/>
    <p:sldMasterId id="2147483985" r:id="rId7"/>
    <p:sldMasterId id="2147484009" r:id="rId8"/>
    <p:sldMasterId id="2147484034" r:id="rId9"/>
    <p:sldMasterId id="2147484046" r:id="rId10"/>
    <p:sldMasterId id="2147484070" r:id="rId11"/>
    <p:sldMasterId id="2147484094" r:id="rId12"/>
  </p:sldMasterIdLst>
  <p:notesMasterIdLst>
    <p:notesMasterId r:id="rId51"/>
  </p:notesMasterIdLst>
  <p:sldIdLst>
    <p:sldId id="435" r:id="rId13"/>
    <p:sldId id="283" r:id="rId14"/>
    <p:sldId id="501" r:id="rId15"/>
    <p:sldId id="277" r:id="rId16"/>
    <p:sldId id="545" r:id="rId17"/>
    <p:sldId id="573" r:id="rId18"/>
    <p:sldId id="574" r:id="rId19"/>
    <p:sldId id="575" r:id="rId20"/>
    <p:sldId id="576" r:id="rId21"/>
    <p:sldId id="577" r:id="rId22"/>
    <p:sldId id="578" r:id="rId23"/>
    <p:sldId id="580" r:id="rId24"/>
    <p:sldId id="581" r:id="rId25"/>
    <p:sldId id="595" r:id="rId26"/>
    <p:sldId id="579" r:id="rId27"/>
    <p:sldId id="357" r:id="rId28"/>
    <p:sldId id="582" r:id="rId29"/>
    <p:sldId id="358" r:id="rId30"/>
    <p:sldId id="359" r:id="rId31"/>
    <p:sldId id="360" r:id="rId32"/>
    <p:sldId id="361" r:id="rId33"/>
    <p:sldId id="362" r:id="rId34"/>
    <p:sldId id="363" r:id="rId35"/>
    <p:sldId id="523" r:id="rId36"/>
    <p:sldId id="366" r:id="rId37"/>
    <p:sldId id="367" r:id="rId38"/>
    <p:sldId id="583" r:id="rId39"/>
    <p:sldId id="584" r:id="rId40"/>
    <p:sldId id="585" r:id="rId41"/>
    <p:sldId id="586" r:id="rId42"/>
    <p:sldId id="587" r:id="rId43"/>
    <p:sldId id="588" r:id="rId44"/>
    <p:sldId id="589" r:id="rId45"/>
    <p:sldId id="527" r:id="rId46"/>
    <p:sldId id="590" r:id="rId47"/>
    <p:sldId id="596" r:id="rId48"/>
    <p:sldId id="352" r:id="rId49"/>
    <p:sldId id="479"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FFFF"/>
    <a:srgbClr val="FF9900"/>
    <a:srgbClr val="33CCCC"/>
    <a:srgbClr val="CC9900"/>
    <a:srgbClr val="CC99FF"/>
    <a:srgbClr val="00CC00"/>
    <a:srgbClr val="CC00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69880" autoAdjust="0"/>
  </p:normalViewPr>
  <p:slideViewPr>
    <p:cSldViewPr snapToGrid="0">
      <p:cViewPr varScale="1">
        <p:scale>
          <a:sx n="47" d="100"/>
          <a:sy n="47" d="100"/>
        </p:scale>
        <p:origin x="1268" y="24"/>
      </p:cViewPr>
      <p:guideLst/>
    </p:cSldViewPr>
  </p:slideViewPr>
  <p:outlineViewPr>
    <p:cViewPr>
      <p:scale>
        <a:sx n="33" d="100"/>
        <a:sy n="33" d="100"/>
      </p:scale>
      <p:origin x="0" y="-18864"/>
    </p:cViewPr>
  </p:outlineViewPr>
  <p:notesTextViewPr>
    <p:cViewPr>
      <p:scale>
        <a:sx n="1" d="1"/>
        <a:sy n="1" d="1"/>
      </p:scale>
      <p:origin x="0" y="0"/>
    </p:cViewPr>
  </p:notesTextViewPr>
  <p:sorterViewPr>
    <p:cViewPr varScale="1">
      <p:scale>
        <a:sx n="1" d="1"/>
        <a:sy n="1" d="1"/>
      </p:scale>
      <p:origin x="0" y="-208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2292" tIns="46148" rIns="92292" bIns="46148" rtlCol="0"/>
          <a:lstStyle>
            <a:lvl1pPr algn="l">
              <a:defRPr sz="1200"/>
            </a:lvl1pPr>
          </a:lstStyle>
          <a:p>
            <a:endParaRPr lang="en-US"/>
          </a:p>
        </p:txBody>
      </p:sp>
      <p:sp>
        <p:nvSpPr>
          <p:cNvPr id="3" name="Date Placeholder 2"/>
          <p:cNvSpPr>
            <a:spLocks noGrp="1"/>
          </p:cNvSpPr>
          <p:nvPr>
            <p:ph type="dt" idx="1"/>
          </p:nvPr>
        </p:nvSpPr>
        <p:spPr>
          <a:xfrm>
            <a:off x="3970940" y="0"/>
            <a:ext cx="3037840" cy="466434"/>
          </a:xfrm>
          <a:prstGeom prst="rect">
            <a:avLst/>
          </a:prstGeom>
        </p:spPr>
        <p:txBody>
          <a:bodyPr vert="horz" lIns="92292" tIns="46148" rIns="92292" bIns="46148" rtlCol="0"/>
          <a:lstStyle>
            <a:lvl1pPr algn="r">
              <a:defRPr sz="1200"/>
            </a:lvl1pPr>
          </a:lstStyle>
          <a:p>
            <a:fld id="{E88D82FD-839C-484C-865F-74BBEB569A4B}" type="datetimeFigureOut">
              <a:rPr lang="en-US" smtClean="0"/>
              <a:t>11/2/2018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292" tIns="46148" rIns="92292" bIns="46148"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292" tIns="46148" rIns="92292" bIns="46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2292" tIns="46148" rIns="92292"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70"/>
            <a:ext cx="3037840" cy="466433"/>
          </a:xfrm>
          <a:prstGeom prst="rect">
            <a:avLst/>
          </a:prstGeom>
        </p:spPr>
        <p:txBody>
          <a:bodyPr vert="horz" lIns="92292" tIns="46148" rIns="92292" bIns="46148" rtlCol="0" anchor="b"/>
          <a:lstStyle>
            <a:lvl1pPr algn="r">
              <a:defRPr sz="1200"/>
            </a:lvl1pPr>
          </a:lstStyle>
          <a:p>
            <a:fld id="{189F1D7C-9429-4832-A906-187A4077121E}" type="slidenum">
              <a:rPr lang="en-US" smtClean="0"/>
              <a:t>‹#›</a:t>
            </a:fld>
            <a:endParaRPr lang="en-US"/>
          </a:p>
        </p:txBody>
      </p:sp>
    </p:spTree>
    <p:extLst>
      <p:ext uri="{BB962C8B-B14F-4D97-AF65-F5344CB8AC3E}">
        <p14:creationId xmlns:p14="http://schemas.microsoft.com/office/powerpoint/2010/main" val="357137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a:t>
            </a:r>
          </a:p>
          <a:p>
            <a:endParaRPr lang="en-US" b="1" dirty="0"/>
          </a:p>
          <a:p>
            <a:r>
              <a:rPr lang="en-US" b="1" dirty="0"/>
              <a:t>Table Tents for Participant Seating: English/LA, Science and Social Studies </a:t>
            </a:r>
          </a:p>
          <a:p>
            <a:endParaRPr lang="en-US" b="1" dirty="0"/>
          </a:p>
          <a:p>
            <a:r>
              <a:rPr lang="en-US" b="1" dirty="0"/>
              <a:t>Welcome and Introductions:</a:t>
            </a:r>
          </a:p>
        </p:txBody>
      </p:sp>
      <p:sp>
        <p:nvSpPr>
          <p:cNvPr id="4" name="Slide Number Placeholder 3"/>
          <p:cNvSpPr>
            <a:spLocks noGrp="1"/>
          </p:cNvSpPr>
          <p:nvPr>
            <p:ph type="sldNum" sz="quarter" idx="10"/>
          </p:nvPr>
        </p:nvSpPr>
        <p:spPr/>
        <p:txBody>
          <a:bodyPr/>
          <a:lstStyle/>
          <a:p>
            <a:pPr defTabSz="905716">
              <a:defRPr/>
            </a:pPr>
            <a:fld id="{49176B19-0699-1E44-9D65-9B40DD4D73E6}" type="slidenum">
              <a:rPr lang="en-US">
                <a:solidFill>
                  <a:prstClr val="black"/>
                </a:solidFill>
                <a:latin typeface="Calibri" panose="020F0502020204030204"/>
              </a:rPr>
              <a:pPr defTabSz="90571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8362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10</a:t>
            </a:fld>
            <a:endParaRPr lang="en-US"/>
          </a:p>
        </p:txBody>
      </p:sp>
    </p:spTree>
    <p:extLst>
      <p:ext uri="{BB962C8B-B14F-4D97-AF65-F5344CB8AC3E}">
        <p14:creationId xmlns:p14="http://schemas.microsoft.com/office/powerpoint/2010/main" val="364397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11</a:t>
            </a:fld>
            <a:endParaRPr lang="en-US"/>
          </a:p>
        </p:txBody>
      </p:sp>
    </p:spTree>
    <p:extLst>
      <p:ext uri="{BB962C8B-B14F-4D97-AF65-F5344CB8AC3E}">
        <p14:creationId xmlns:p14="http://schemas.microsoft.com/office/powerpoint/2010/main" val="94697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F1D7C-9429-4832-A906-187A4077121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20045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13</a:t>
            </a:fld>
            <a:endParaRPr lang="en-US"/>
          </a:p>
        </p:txBody>
      </p:sp>
    </p:spTree>
    <p:extLst>
      <p:ext uri="{BB962C8B-B14F-4D97-AF65-F5344CB8AC3E}">
        <p14:creationId xmlns:p14="http://schemas.microsoft.com/office/powerpoint/2010/main" val="1510672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Katrina HANDOUT</a:t>
            </a:r>
            <a:r>
              <a:rPr lang="en-US" dirty="0"/>
              <a:t> </a:t>
            </a:r>
          </a:p>
          <a:p>
            <a:r>
              <a:rPr lang="en-US" dirty="0"/>
              <a:t>Link to science example: file:///C:/Users/Katrina/Desktop/Science/Reading%20in%20Science/Close%20Reading%20Planner%20Editable.pdf </a:t>
            </a:r>
          </a:p>
        </p:txBody>
      </p:sp>
      <p:sp>
        <p:nvSpPr>
          <p:cNvPr id="4" name="Slide Number Placeholder 3"/>
          <p:cNvSpPr>
            <a:spLocks noGrp="1"/>
          </p:cNvSpPr>
          <p:nvPr>
            <p:ph type="sldNum" sz="quarter" idx="10"/>
          </p:nvPr>
        </p:nvSpPr>
        <p:spPr/>
        <p:txBody>
          <a:bodyPr/>
          <a:lstStyle/>
          <a:p>
            <a:fld id="{6F821C4F-D711-4E09-8C6D-73519B6CC38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3766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606">
              <a:defRPr/>
            </a:pPr>
            <a:r>
              <a:rPr lang="en-US" b="1" dirty="0"/>
              <a:t>KATRINA</a:t>
            </a:r>
          </a:p>
          <a:p>
            <a:endParaRPr lang="en-US" dirty="0"/>
          </a:p>
        </p:txBody>
      </p:sp>
      <p:sp>
        <p:nvSpPr>
          <p:cNvPr id="4" name="Slide Number Placeholder 3"/>
          <p:cNvSpPr>
            <a:spLocks noGrp="1"/>
          </p:cNvSpPr>
          <p:nvPr>
            <p:ph type="sldNum" sz="quarter" idx="10"/>
          </p:nvPr>
        </p:nvSpPr>
        <p:spPr/>
        <p:txBody>
          <a:bodyPr/>
          <a:lstStyle/>
          <a:p>
            <a:pPr defTabSz="1207412">
              <a:defRPr/>
            </a:pPr>
            <a:fld id="{B8796F01-7154-41E0-B48B-A6921757531A}" type="slidenum">
              <a:rPr lang="en-US">
                <a:solidFill>
                  <a:srgbClr val="000000"/>
                </a:solidFill>
                <a:latin typeface="Century Gothic"/>
              </a:rPr>
              <a:pPr defTabSz="1207412">
                <a:defRPr/>
              </a:pPr>
              <a:t>16</a:t>
            </a:fld>
            <a:endParaRPr lang="en-US">
              <a:solidFill>
                <a:srgbClr val="000000"/>
              </a:solidFill>
              <a:latin typeface="Century Gothic"/>
            </a:endParaRPr>
          </a:p>
        </p:txBody>
      </p:sp>
    </p:spTree>
    <p:extLst>
      <p:ext uri="{BB962C8B-B14F-4D97-AF65-F5344CB8AC3E}">
        <p14:creationId xmlns:p14="http://schemas.microsoft.com/office/powerpoint/2010/main" val="1243626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F1D7C-9429-4832-A906-187A4077121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44528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606">
              <a:defRPr/>
            </a:pPr>
            <a:r>
              <a:rPr lang="en-US" b="1" dirty="0">
                <a:solidFill>
                  <a:srgbClr val="000000"/>
                </a:solidFill>
              </a:rPr>
              <a:t>Katrina</a:t>
            </a:r>
          </a:p>
          <a:p>
            <a:endParaRPr lang="en-US" dirty="0"/>
          </a:p>
        </p:txBody>
      </p:sp>
      <p:sp>
        <p:nvSpPr>
          <p:cNvPr id="4" name="Slide Number Placeholder 3"/>
          <p:cNvSpPr>
            <a:spLocks noGrp="1"/>
          </p:cNvSpPr>
          <p:nvPr>
            <p:ph type="sldNum" sz="quarter" idx="10"/>
          </p:nvPr>
        </p:nvSpPr>
        <p:spPr/>
        <p:txBody>
          <a:bodyPr/>
          <a:lstStyle/>
          <a:p>
            <a:pPr defTabSz="1207412">
              <a:defRPr/>
            </a:pPr>
            <a:fld id="{B8796F01-7154-41E0-B48B-A6921757531A}" type="slidenum">
              <a:rPr lang="en-US">
                <a:solidFill>
                  <a:srgbClr val="000000"/>
                </a:solidFill>
                <a:latin typeface="Century Gothic"/>
              </a:rPr>
              <a:pPr defTabSz="1207412">
                <a:defRPr/>
              </a:pPr>
              <a:t>18</a:t>
            </a:fld>
            <a:endParaRPr lang="en-US">
              <a:solidFill>
                <a:srgbClr val="000000"/>
              </a:solidFill>
              <a:latin typeface="Century Gothic"/>
            </a:endParaRPr>
          </a:p>
        </p:txBody>
      </p:sp>
    </p:spTree>
    <p:extLst>
      <p:ext uri="{BB962C8B-B14F-4D97-AF65-F5344CB8AC3E}">
        <p14:creationId xmlns:p14="http://schemas.microsoft.com/office/powerpoint/2010/main" val="1883195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606">
              <a:defRPr/>
            </a:pPr>
            <a:r>
              <a:rPr lang="en-US" b="1" dirty="0"/>
              <a:t>Katrina  HANDOUT</a:t>
            </a:r>
          </a:p>
          <a:p>
            <a:r>
              <a:rPr lang="en-US" dirty="0"/>
              <a:t>Map for Prompt</a:t>
            </a:r>
          </a:p>
        </p:txBody>
      </p:sp>
      <p:sp>
        <p:nvSpPr>
          <p:cNvPr id="4" name="Slide Number Placeholder 3"/>
          <p:cNvSpPr>
            <a:spLocks noGrp="1"/>
          </p:cNvSpPr>
          <p:nvPr>
            <p:ph type="sldNum" sz="quarter" idx="10"/>
          </p:nvPr>
        </p:nvSpPr>
        <p:spPr/>
        <p:txBody>
          <a:bodyPr/>
          <a:lstStyle/>
          <a:p>
            <a:pPr defTabSz="1219606">
              <a:defRPr/>
            </a:pPr>
            <a:fld id="{B8796F01-7154-41E0-B48B-A6921757531A}" type="slidenum">
              <a:rPr lang="en-US">
                <a:solidFill>
                  <a:srgbClr val="000000"/>
                </a:solidFill>
                <a:latin typeface="Century Gothic"/>
              </a:rPr>
              <a:pPr defTabSz="1219606">
                <a:defRPr/>
              </a:pPr>
              <a:t>19</a:t>
            </a:fld>
            <a:endParaRPr lang="en-US">
              <a:solidFill>
                <a:srgbClr val="000000"/>
              </a:solidFill>
              <a:latin typeface="Century Gothic"/>
            </a:endParaRPr>
          </a:p>
        </p:txBody>
      </p:sp>
    </p:spTree>
    <p:extLst>
      <p:ext uri="{BB962C8B-B14F-4D97-AF65-F5344CB8AC3E}">
        <p14:creationId xmlns:p14="http://schemas.microsoft.com/office/powerpoint/2010/main" val="2037042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606">
              <a:defRPr/>
            </a:pPr>
            <a:r>
              <a:rPr lang="en-US" b="1" dirty="0"/>
              <a:t>Katrina HANDOUT</a:t>
            </a:r>
          </a:p>
          <a:p>
            <a:endParaRPr lang="en-US" dirty="0"/>
          </a:p>
        </p:txBody>
      </p:sp>
      <p:sp>
        <p:nvSpPr>
          <p:cNvPr id="4" name="Slide Number Placeholder 3"/>
          <p:cNvSpPr>
            <a:spLocks noGrp="1"/>
          </p:cNvSpPr>
          <p:nvPr>
            <p:ph type="sldNum" sz="quarter" idx="10"/>
          </p:nvPr>
        </p:nvSpPr>
        <p:spPr/>
        <p:txBody>
          <a:bodyPr/>
          <a:lstStyle/>
          <a:p>
            <a:pPr defTabSz="1207412">
              <a:defRPr/>
            </a:pPr>
            <a:fld id="{B8796F01-7154-41E0-B48B-A6921757531A}" type="slidenum">
              <a:rPr lang="en-US">
                <a:solidFill>
                  <a:srgbClr val="000000"/>
                </a:solidFill>
                <a:latin typeface="Century Gothic"/>
              </a:rPr>
              <a:pPr defTabSz="1207412">
                <a:defRPr/>
              </a:pPr>
              <a:t>20</a:t>
            </a:fld>
            <a:endParaRPr lang="en-US">
              <a:solidFill>
                <a:srgbClr val="000000"/>
              </a:solidFill>
              <a:latin typeface="Century Gothic"/>
            </a:endParaRPr>
          </a:p>
        </p:txBody>
      </p:sp>
    </p:spTree>
    <p:extLst>
      <p:ext uri="{BB962C8B-B14F-4D97-AF65-F5344CB8AC3E}">
        <p14:creationId xmlns:p14="http://schemas.microsoft.com/office/powerpoint/2010/main" val="201099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r>
              <a:rPr lang="en-US" b="1" dirty="0"/>
              <a:t>We owe this to the students we teach and future generations!</a:t>
            </a:r>
          </a:p>
        </p:txBody>
      </p:sp>
      <p:sp>
        <p:nvSpPr>
          <p:cNvPr id="4" name="Slide Number Placeholder 3"/>
          <p:cNvSpPr>
            <a:spLocks noGrp="1"/>
          </p:cNvSpPr>
          <p:nvPr>
            <p:ph type="sldNum" sz="quarter" idx="10"/>
          </p:nvPr>
        </p:nvSpPr>
        <p:spPr/>
        <p:txBody>
          <a:bodyPr/>
          <a:lstStyle/>
          <a:p>
            <a:fld id="{189F1D7C-9429-4832-A906-187A4077121E}" type="slidenum">
              <a:rPr lang="en-US" smtClean="0"/>
              <a:t>2</a:t>
            </a:fld>
            <a:endParaRPr lang="en-US"/>
          </a:p>
        </p:txBody>
      </p:sp>
    </p:spTree>
    <p:extLst>
      <p:ext uri="{BB962C8B-B14F-4D97-AF65-F5344CB8AC3E}">
        <p14:creationId xmlns:p14="http://schemas.microsoft.com/office/powerpoint/2010/main" val="730931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1219606">
              <a:defRPr/>
            </a:pPr>
            <a:r>
              <a:rPr lang="en-US" b="1" dirty="0"/>
              <a:t>Katrina</a:t>
            </a:r>
          </a:p>
          <a:p>
            <a:endParaRPr lang="en-US" dirty="0"/>
          </a:p>
        </p:txBody>
      </p:sp>
      <p:sp>
        <p:nvSpPr>
          <p:cNvPr id="4" name="Slide Number Placeholder 3"/>
          <p:cNvSpPr>
            <a:spLocks noGrp="1"/>
          </p:cNvSpPr>
          <p:nvPr>
            <p:ph type="sldNum" sz="quarter" idx="10"/>
          </p:nvPr>
        </p:nvSpPr>
        <p:spPr/>
        <p:txBody>
          <a:bodyPr/>
          <a:lstStyle/>
          <a:p>
            <a:pPr defTabSz="1219606">
              <a:defRPr/>
            </a:pPr>
            <a:fld id="{B8796F01-7154-41E0-B48B-A6921757531A}" type="slidenum">
              <a:rPr lang="en-US">
                <a:solidFill>
                  <a:srgbClr val="000000"/>
                </a:solidFill>
                <a:latin typeface="Century Gothic"/>
              </a:rPr>
              <a:pPr defTabSz="1219606">
                <a:defRPr/>
              </a:pPr>
              <a:t>21</a:t>
            </a:fld>
            <a:endParaRPr lang="en-US">
              <a:solidFill>
                <a:srgbClr val="000000"/>
              </a:solidFill>
              <a:latin typeface="Century Gothic"/>
            </a:endParaRPr>
          </a:p>
        </p:txBody>
      </p:sp>
    </p:spTree>
    <p:extLst>
      <p:ext uri="{BB962C8B-B14F-4D97-AF65-F5344CB8AC3E}">
        <p14:creationId xmlns:p14="http://schemas.microsoft.com/office/powerpoint/2010/main" val="2611220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Katrina</a:t>
            </a:r>
          </a:p>
        </p:txBody>
      </p:sp>
      <p:sp>
        <p:nvSpPr>
          <p:cNvPr id="4" name="Slide Number Placeholder 3"/>
          <p:cNvSpPr>
            <a:spLocks noGrp="1"/>
          </p:cNvSpPr>
          <p:nvPr>
            <p:ph type="sldNum" sz="quarter" idx="10"/>
          </p:nvPr>
        </p:nvSpPr>
        <p:spPr/>
        <p:txBody>
          <a:bodyPr/>
          <a:lstStyle/>
          <a:p>
            <a:pPr defTabSz="1207412">
              <a:defRPr/>
            </a:pPr>
            <a:fld id="{B8796F01-7154-41E0-B48B-A6921757531A}" type="slidenum">
              <a:rPr lang="en-US">
                <a:solidFill>
                  <a:srgbClr val="000000"/>
                </a:solidFill>
                <a:latin typeface="Century Gothic"/>
              </a:rPr>
              <a:pPr defTabSz="1207412">
                <a:defRPr/>
              </a:pPr>
              <a:t>22</a:t>
            </a:fld>
            <a:endParaRPr lang="en-US">
              <a:solidFill>
                <a:srgbClr val="000000"/>
              </a:solidFill>
              <a:latin typeface="Century Gothic"/>
            </a:endParaRPr>
          </a:p>
        </p:txBody>
      </p:sp>
    </p:spTree>
    <p:extLst>
      <p:ext uri="{BB962C8B-B14F-4D97-AF65-F5344CB8AC3E}">
        <p14:creationId xmlns:p14="http://schemas.microsoft.com/office/powerpoint/2010/main" val="1644235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606">
              <a:defRPr/>
            </a:pPr>
            <a:r>
              <a:rPr lang="en-US" b="1" dirty="0"/>
              <a:t>Katrina </a:t>
            </a:r>
          </a:p>
          <a:p>
            <a:pPr defTabSz="1219606">
              <a:defRPr/>
            </a:pPr>
            <a:endParaRPr lang="en-US" b="1" dirty="0"/>
          </a:p>
          <a:p>
            <a:pPr defTabSz="1219606">
              <a:defRPr/>
            </a:pPr>
            <a:r>
              <a:rPr lang="en-US" b="1" dirty="0"/>
              <a:t>HANDOUT</a:t>
            </a:r>
          </a:p>
        </p:txBody>
      </p:sp>
      <p:sp>
        <p:nvSpPr>
          <p:cNvPr id="4" name="Slide Number Placeholder 3"/>
          <p:cNvSpPr>
            <a:spLocks noGrp="1"/>
          </p:cNvSpPr>
          <p:nvPr>
            <p:ph type="sldNum" sz="quarter" idx="10"/>
          </p:nvPr>
        </p:nvSpPr>
        <p:spPr/>
        <p:txBody>
          <a:bodyPr/>
          <a:lstStyle/>
          <a:p>
            <a:pPr defTabSz="1219606">
              <a:defRPr/>
            </a:pPr>
            <a:fld id="{B8796F01-7154-41E0-B48B-A6921757531A}" type="slidenum">
              <a:rPr lang="en-US">
                <a:solidFill>
                  <a:srgbClr val="000000"/>
                </a:solidFill>
                <a:latin typeface="Century Gothic"/>
              </a:rPr>
              <a:pPr defTabSz="1219606">
                <a:defRPr/>
              </a:pPr>
              <a:t>23</a:t>
            </a:fld>
            <a:endParaRPr lang="en-US">
              <a:solidFill>
                <a:srgbClr val="000000"/>
              </a:solidFill>
              <a:latin typeface="Century Gothic"/>
            </a:endParaRPr>
          </a:p>
        </p:txBody>
      </p:sp>
    </p:spTree>
    <p:extLst>
      <p:ext uri="{BB962C8B-B14F-4D97-AF65-F5344CB8AC3E}">
        <p14:creationId xmlns:p14="http://schemas.microsoft.com/office/powerpoint/2010/main" val="873979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661">
              <a:defRPr/>
            </a:pPr>
            <a:r>
              <a:rPr lang="en-US" b="1" dirty="0"/>
              <a:t>Katrina</a:t>
            </a:r>
          </a:p>
          <a:p>
            <a:r>
              <a:rPr lang="en-US" b="1" dirty="0"/>
              <a:t>Link to blog with strategy: http://www.thecurlyclassroom.com/search?q=talk+read+talk+write </a:t>
            </a:r>
          </a:p>
          <a:p>
            <a:r>
              <a:rPr lang="en-US" b="1" dirty="0"/>
              <a:t>Link to planning sheet: https://docs.google.com/document/d/1h9em7gXw1evsuN3awdRrOLgwAXtIemyblVu66QC0njY/edit?usp=sharing  </a:t>
            </a:r>
          </a:p>
        </p:txBody>
      </p:sp>
      <p:sp>
        <p:nvSpPr>
          <p:cNvPr id="4" name="Slide Number Placeholder 3"/>
          <p:cNvSpPr>
            <a:spLocks noGrp="1"/>
          </p:cNvSpPr>
          <p:nvPr>
            <p:ph type="sldNum" sz="quarter" idx="10"/>
          </p:nvPr>
        </p:nvSpPr>
        <p:spPr/>
        <p:txBody>
          <a:bodyPr/>
          <a:lstStyle/>
          <a:p>
            <a:fld id="{6F821C4F-D711-4E09-8C6D-73519B6CC38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00111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661">
              <a:defRPr/>
            </a:pPr>
            <a:r>
              <a:rPr lang="en-US" b="1" dirty="0"/>
              <a:t>Kim</a:t>
            </a:r>
          </a:p>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25</a:t>
            </a:fld>
            <a:endParaRPr lang="en-US"/>
          </a:p>
        </p:txBody>
      </p:sp>
    </p:spTree>
    <p:extLst>
      <p:ext uri="{BB962C8B-B14F-4D97-AF65-F5344CB8AC3E}">
        <p14:creationId xmlns:p14="http://schemas.microsoft.com/office/powerpoint/2010/main" val="3436176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661">
              <a:defRPr/>
            </a:pPr>
            <a:r>
              <a:rPr lang="en-US" b="1" dirty="0"/>
              <a:t>Kim</a:t>
            </a:r>
          </a:p>
          <a:p>
            <a:endParaRPr lang="en-US" dirty="0"/>
          </a:p>
        </p:txBody>
      </p:sp>
      <p:sp>
        <p:nvSpPr>
          <p:cNvPr id="4" name="Slide Number Placeholder 3"/>
          <p:cNvSpPr>
            <a:spLocks noGrp="1"/>
          </p:cNvSpPr>
          <p:nvPr>
            <p:ph type="sldNum" sz="quarter" idx="10"/>
          </p:nvPr>
        </p:nvSpPr>
        <p:spPr/>
        <p:txBody>
          <a:bodyPr/>
          <a:lstStyle/>
          <a:p>
            <a:pPr defTabSz="1207412">
              <a:defRPr/>
            </a:pPr>
            <a:fld id="{B8796F01-7154-41E0-B48B-A6921757531A}" type="slidenum">
              <a:rPr lang="en-US">
                <a:solidFill>
                  <a:srgbClr val="000000"/>
                </a:solidFill>
                <a:latin typeface="Century Gothic"/>
              </a:rPr>
              <a:pPr defTabSz="1207412">
                <a:defRPr/>
              </a:pPr>
              <a:t>26</a:t>
            </a:fld>
            <a:endParaRPr lang="en-US">
              <a:solidFill>
                <a:srgbClr val="000000"/>
              </a:solidFill>
              <a:latin typeface="Century Gothic"/>
            </a:endParaRPr>
          </a:p>
        </p:txBody>
      </p:sp>
    </p:spTree>
    <p:extLst>
      <p:ext uri="{BB962C8B-B14F-4D97-AF65-F5344CB8AC3E}">
        <p14:creationId xmlns:p14="http://schemas.microsoft.com/office/powerpoint/2010/main" val="260094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7695">
              <a:defRPr/>
            </a:pPr>
            <a:r>
              <a:rPr lang="en-US" b="1" dirty="0"/>
              <a:t>Kim</a:t>
            </a:r>
          </a:p>
          <a:p>
            <a:pPr defTabSz="887695">
              <a:defRPr/>
            </a:pPr>
            <a:endParaRPr lang="en-US" b="1" dirty="0"/>
          </a:p>
          <a:p>
            <a:pPr marL="336282" indent="-336282">
              <a:buFont typeface="Arial" panose="020B0604020202020204" pitchFamily="34" charset="0"/>
              <a:buChar char="•"/>
            </a:pPr>
            <a:r>
              <a:rPr lang="en-US" b="1" dirty="0">
                <a:latin typeface="Book Antiqua" panose="02040602050305030304" pitchFamily="18" charset="0"/>
              </a:rPr>
              <a:t>For grades K-3 initially</a:t>
            </a:r>
          </a:p>
          <a:p>
            <a:pPr marL="336282" indent="-336282">
              <a:buFont typeface="Arial" panose="020B0604020202020204" pitchFamily="34" charset="0"/>
              <a:buChar char="•"/>
            </a:pPr>
            <a:r>
              <a:rPr lang="en-US" b="1" dirty="0">
                <a:latin typeface="Book Antiqua" panose="02040602050305030304" pitchFamily="18" charset="0"/>
              </a:rPr>
              <a:t>Can be used at every grade and subject</a:t>
            </a:r>
          </a:p>
          <a:p>
            <a:pPr marL="336282" indent="-336282">
              <a:buFont typeface="Arial" panose="020B0604020202020204" pitchFamily="34" charset="0"/>
              <a:buChar char="•"/>
            </a:pPr>
            <a:r>
              <a:rPr lang="en-US" b="1" dirty="0">
                <a:latin typeface="Book Antiqua" panose="02040602050305030304" pitchFamily="18" charset="0"/>
              </a:rPr>
              <a:t>You ask three questions to guide the students into the text.</a:t>
            </a:r>
          </a:p>
          <a:p>
            <a:endParaRPr lang="en-US" dirty="0"/>
          </a:p>
        </p:txBody>
      </p:sp>
      <p:sp>
        <p:nvSpPr>
          <p:cNvPr id="4" name="Slide Number Placeholder 3"/>
          <p:cNvSpPr>
            <a:spLocks noGrp="1"/>
          </p:cNvSpPr>
          <p:nvPr>
            <p:ph type="sldNum" sz="quarter" idx="10"/>
          </p:nvPr>
        </p:nvSpPr>
        <p:spPr/>
        <p:txBody>
          <a:bodyPr/>
          <a:lstStyle/>
          <a:p>
            <a:pPr defTabSz="1195339">
              <a:defRPr/>
            </a:pPr>
            <a:fld id="{B8796F01-7154-41E0-B48B-A6921757531A}" type="slidenum">
              <a:rPr lang="en-US">
                <a:solidFill>
                  <a:srgbClr val="000000"/>
                </a:solidFill>
                <a:latin typeface="Century Gothic"/>
              </a:rPr>
              <a:pPr defTabSz="1195339">
                <a:defRPr/>
              </a:pPr>
              <a:t>27</a:t>
            </a:fld>
            <a:endParaRPr lang="en-US">
              <a:solidFill>
                <a:srgbClr val="000000"/>
              </a:solidFill>
              <a:latin typeface="Century Gothic"/>
            </a:endParaRPr>
          </a:p>
        </p:txBody>
      </p:sp>
    </p:spTree>
    <p:extLst>
      <p:ext uri="{BB962C8B-B14F-4D97-AF65-F5344CB8AC3E}">
        <p14:creationId xmlns:p14="http://schemas.microsoft.com/office/powerpoint/2010/main" val="893017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7695">
              <a:defRPr/>
            </a:pPr>
            <a:r>
              <a:rPr lang="en-US" b="1" dirty="0"/>
              <a:t>Kim</a:t>
            </a:r>
          </a:p>
          <a:p>
            <a:pPr defTabSz="896752">
              <a:defRPr/>
            </a:pPr>
            <a:r>
              <a:rPr lang="en-US" dirty="0">
                <a:latin typeface="Book Antiqua" panose="02040602050305030304" pitchFamily="18" charset="0"/>
              </a:rPr>
              <a:t>Try VTS with your colleagues!</a:t>
            </a:r>
          </a:p>
          <a:p>
            <a:endParaRPr lang="en-US" dirty="0"/>
          </a:p>
        </p:txBody>
      </p:sp>
      <p:sp>
        <p:nvSpPr>
          <p:cNvPr id="4" name="Slide Number Placeholder 3"/>
          <p:cNvSpPr>
            <a:spLocks noGrp="1"/>
          </p:cNvSpPr>
          <p:nvPr>
            <p:ph type="sldNum" sz="quarter" idx="10"/>
          </p:nvPr>
        </p:nvSpPr>
        <p:spPr/>
        <p:txBody>
          <a:bodyPr/>
          <a:lstStyle/>
          <a:p>
            <a:pPr defTabSz="1195339">
              <a:defRPr/>
            </a:pPr>
            <a:fld id="{B8796F01-7154-41E0-B48B-A6921757531A}" type="slidenum">
              <a:rPr lang="en-US">
                <a:solidFill>
                  <a:srgbClr val="000000"/>
                </a:solidFill>
                <a:latin typeface="Century Gothic"/>
              </a:rPr>
              <a:pPr defTabSz="1195339">
                <a:defRPr/>
              </a:pPr>
              <a:t>28</a:t>
            </a:fld>
            <a:endParaRPr lang="en-US">
              <a:solidFill>
                <a:srgbClr val="000000"/>
              </a:solidFill>
              <a:latin typeface="Century Gothic"/>
            </a:endParaRPr>
          </a:p>
        </p:txBody>
      </p:sp>
    </p:spTree>
    <p:extLst>
      <p:ext uri="{BB962C8B-B14F-4D97-AF65-F5344CB8AC3E}">
        <p14:creationId xmlns:p14="http://schemas.microsoft.com/office/powerpoint/2010/main" val="2325846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33217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Probe to help students begin to articulate their mental model of antibiotic resistance.</a:t>
            </a:r>
          </a:p>
          <a:p>
            <a:r>
              <a:rPr lang="en-US" dirty="0"/>
              <a:t>Initial simple model of antibiotic resistance to begin to understand the process.</a:t>
            </a:r>
          </a:p>
        </p:txBody>
      </p:sp>
      <p:sp>
        <p:nvSpPr>
          <p:cNvPr id="4" name="Slide Number Placeholder 3"/>
          <p:cNvSpPr>
            <a:spLocks noGrp="1"/>
          </p:cNvSpPr>
          <p:nvPr>
            <p:ph type="sldNum" sz="quarter" idx="10"/>
          </p:nvPr>
        </p:nvSpPr>
        <p:spPr/>
        <p:txBody>
          <a:bodyPr/>
          <a:lstStyle/>
          <a:p>
            <a:fld id="{189F1D7C-9429-4832-A906-187A4077121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72018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Slide Image Placeholder 1"/>
          <p:cNvSpPr>
            <a:spLocks noGrp="1" noRot="1" noChangeAspect="1"/>
          </p:cNvSpPr>
          <p:nvPr>
            <p:ph type="sldImg"/>
          </p:nvPr>
        </p:nvSpPr>
        <p:spPr/>
      </p:sp>
      <p:sp>
        <p:nvSpPr>
          <p:cNvPr id="1048696" name="Notes Placeholder 2"/>
          <p:cNvSpPr>
            <a:spLocks noGrp="1"/>
          </p:cNvSpPr>
          <p:nvPr>
            <p:ph type="body" idx="1"/>
          </p:nvPr>
        </p:nvSpPr>
        <p:spPr/>
        <p:txBody>
          <a:bodyPr/>
          <a:lstStyle/>
          <a:p>
            <a:r>
              <a:rPr lang="en-US" b="1" dirty="0"/>
              <a:t>Carole </a:t>
            </a:r>
          </a:p>
          <a:p>
            <a:endParaRPr lang="en-US" b="1" dirty="0"/>
          </a:p>
          <a:p>
            <a:r>
              <a:rPr lang="en-US" b="1" dirty="0"/>
              <a:t>Everything we do today addresses the skills students need to become better writers in timed and un-timed situations as well as learn the content!!!</a:t>
            </a:r>
          </a:p>
          <a:p>
            <a:endParaRPr lang="en-US" b="1" dirty="0"/>
          </a:p>
          <a:p>
            <a:pPr marL="171537" indent="-171537" defTabSz="1219606">
              <a:buFont typeface="Arial" panose="020B0604020202020204" pitchFamily="34" charset="0"/>
              <a:buChar char="•"/>
            </a:pPr>
            <a:r>
              <a:rPr lang="en-US" b="1" dirty="0"/>
              <a:t>To some, disciplinary literacy sounds like one more thing to do, but that is not the intention nor the case. </a:t>
            </a:r>
          </a:p>
          <a:p>
            <a:pPr defTabSz="1219606"/>
            <a:endParaRPr lang="en-US" b="1" dirty="0"/>
          </a:p>
          <a:p>
            <a:pPr marL="171537" indent="-171537" defTabSz="1219606">
              <a:buFont typeface="Arial" panose="020B0604020202020204" pitchFamily="34" charset="0"/>
              <a:buChar char="•"/>
            </a:pPr>
            <a:r>
              <a:rPr lang="en-US" b="1" dirty="0"/>
              <a:t>Academic learning for reading, writing, listening, speaking and thinking are not just in the realm of the language arts teachers. It happens in all grades and in all disciplines. </a:t>
            </a:r>
          </a:p>
          <a:p>
            <a:pPr marL="171537" indent="-171537" defTabSz="1219606">
              <a:buFont typeface="Arial" panose="020B0604020202020204" pitchFamily="34" charset="0"/>
              <a:buChar char="•"/>
            </a:pPr>
            <a:endParaRPr lang="en-US" b="1" dirty="0"/>
          </a:p>
          <a:p>
            <a:pPr marL="171537" indent="-171537" defTabSz="1219606">
              <a:buFont typeface="Arial" panose="020B0604020202020204" pitchFamily="34" charset="0"/>
              <a:buChar char="•"/>
            </a:pPr>
            <a:r>
              <a:rPr lang="en-US" b="1" dirty="0"/>
              <a:t>By helping your students become more literate in your discipline, you will strengthen their learning of the content and subject matter.</a:t>
            </a:r>
          </a:p>
          <a:p>
            <a:endParaRPr lang="en-US" b="1" dirty="0"/>
          </a:p>
        </p:txBody>
      </p:sp>
      <p:sp>
        <p:nvSpPr>
          <p:cNvPr id="1048697" name="Slide Number Placeholder 3"/>
          <p:cNvSpPr>
            <a:spLocks noGrp="1"/>
          </p:cNvSpPr>
          <p:nvPr>
            <p:ph type="sldNum" sz="quarter" idx="10"/>
          </p:nvPr>
        </p:nvSpPr>
        <p:spPr/>
        <p:txBody>
          <a:bodyPr/>
          <a:lstStyle/>
          <a:p>
            <a:fld id="{B8796F01-7154-41E0-B48B-A6921757531A}" type="slidenum">
              <a:rPr lang="en-US" smtClean="0"/>
              <a:t>3</a:t>
            </a:fld>
            <a:endParaRPr lang="en-US"/>
          </a:p>
        </p:txBody>
      </p:sp>
    </p:spTree>
    <p:extLst>
      <p:ext uri="{BB962C8B-B14F-4D97-AF65-F5344CB8AC3E}">
        <p14:creationId xmlns:p14="http://schemas.microsoft.com/office/powerpoint/2010/main" val="2276160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Katrina</a:t>
            </a:r>
          </a:p>
          <a:p>
            <a:r>
              <a:rPr lang="en-US" b="1" dirty="0"/>
              <a:t>Link to writing about models template: https://docs.google.com/document/d/1v3kgjzbBaeO4Sk-A9yRr3N_PafHW4PWbtwcE7xSckZ8/edit?usp=sharing</a:t>
            </a:r>
          </a:p>
        </p:txBody>
      </p:sp>
      <p:sp>
        <p:nvSpPr>
          <p:cNvPr id="4" name="Slide Number Placeholder 3"/>
          <p:cNvSpPr>
            <a:spLocks noGrp="1"/>
          </p:cNvSpPr>
          <p:nvPr>
            <p:ph type="sldNum" sz="quarter" idx="10"/>
          </p:nvPr>
        </p:nvSpPr>
        <p:spPr/>
        <p:txBody>
          <a:bodyPr/>
          <a:lstStyle/>
          <a:p>
            <a:fld id="{6F821C4F-D711-4E09-8C6D-73519B6CC38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676008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article that describes activity:  https://nonmajorsbiology.wordpress.com/2017/12/20/antibiotic-resistant-bacteria-a-simple-realistic-lab-activity/ </a:t>
            </a:r>
          </a:p>
        </p:txBody>
      </p:sp>
      <p:sp>
        <p:nvSpPr>
          <p:cNvPr id="4" name="Slide Number Placeholder 3"/>
          <p:cNvSpPr>
            <a:spLocks noGrp="1"/>
          </p:cNvSpPr>
          <p:nvPr>
            <p:ph type="sldNum" sz="quarter" idx="10"/>
          </p:nvPr>
        </p:nvSpPr>
        <p:spPr/>
        <p:txBody>
          <a:bodyPr/>
          <a:lstStyle/>
          <a:p>
            <a:fld id="{189F1D7C-9429-4832-A906-187A4077121E}"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401012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Katrina</a:t>
            </a:r>
          </a:p>
          <a:p>
            <a:r>
              <a:rPr lang="en-US" b="1" dirty="0"/>
              <a:t>See “Planning for Close Reading” slide for link to editable planning sheet.</a:t>
            </a:r>
          </a:p>
        </p:txBody>
      </p:sp>
      <p:sp>
        <p:nvSpPr>
          <p:cNvPr id="4" name="Slide Number Placeholder 3"/>
          <p:cNvSpPr>
            <a:spLocks noGrp="1"/>
          </p:cNvSpPr>
          <p:nvPr>
            <p:ph type="sldNum" sz="quarter" idx="10"/>
          </p:nvPr>
        </p:nvSpPr>
        <p:spPr/>
        <p:txBody>
          <a:bodyPr/>
          <a:lstStyle/>
          <a:p>
            <a:fld id="{6F821C4F-D711-4E09-8C6D-73519B6CC38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362892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661">
              <a:defRPr/>
            </a:pPr>
            <a:r>
              <a:rPr lang="en-US" b="1" dirty="0"/>
              <a:t>Katrina</a:t>
            </a:r>
          </a:p>
          <a:p>
            <a:r>
              <a:rPr lang="en-US" b="1" dirty="0"/>
              <a:t>Excellent video that explains interactive word walls and shows examples: https://youtu.be/zuaOjtk9QoM</a:t>
            </a:r>
          </a:p>
          <a:p>
            <a:r>
              <a:rPr lang="en-US" b="1" dirty="0"/>
              <a:t> </a:t>
            </a:r>
          </a:p>
        </p:txBody>
      </p:sp>
      <p:sp>
        <p:nvSpPr>
          <p:cNvPr id="4" name="Slide Number Placeholder 3"/>
          <p:cNvSpPr>
            <a:spLocks noGrp="1"/>
          </p:cNvSpPr>
          <p:nvPr>
            <p:ph type="sldNum" sz="quarter" idx="10"/>
          </p:nvPr>
        </p:nvSpPr>
        <p:spPr/>
        <p:txBody>
          <a:bodyPr/>
          <a:lstStyle/>
          <a:p>
            <a:fld id="{6F821C4F-D711-4E09-8C6D-73519B6CC38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661118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35</a:t>
            </a:fld>
            <a:endParaRPr lang="en-US"/>
          </a:p>
        </p:txBody>
      </p:sp>
    </p:spTree>
    <p:extLst>
      <p:ext uri="{BB962C8B-B14F-4D97-AF65-F5344CB8AC3E}">
        <p14:creationId xmlns:p14="http://schemas.microsoft.com/office/powerpoint/2010/main" val="1786038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DISTRIBUTE FEEDBACK HANDOUT!</a:t>
            </a:r>
          </a:p>
        </p:txBody>
      </p:sp>
      <p:sp>
        <p:nvSpPr>
          <p:cNvPr id="4" name="Slide Number Placeholder 3"/>
          <p:cNvSpPr>
            <a:spLocks noGrp="1"/>
          </p:cNvSpPr>
          <p:nvPr>
            <p:ph type="sldNum" sz="quarter" idx="10"/>
          </p:nvPr>
        </p:nvSpPr>
        <p:spPr/>
        <p:txBody>
          <a:bodyPr/>
          <a:lstStyle/>
          <a:p>
            <a:pPr defTabSz="1207412">
              <a:defRPr/>
            </a:pPr>
            <a:fld id="{B8796F01-7154-41E0-B48B-A6921757531A}" type="slidenum">
              <a:rPr lang="en-US">
                <a:solidFill>
                  <a:srgbClr val="000000"/>
                </a:solidFill>
                <a:latin typeface="Century Gothic"/>
              </a:rPr>
              <a:pPr defTabSz="1207412">
                <a:defRPr/>
              </a:pPr>
              <a:t>37</a:t>
            </a:fld>
            <a:endParaRPr lang="en-US">
              <a:solidFill>
                <a:srgbClr val="000000"/>
              </a:solidFill>
              <a:latin typeface="Century Gothic"/>
            </a:endParaRPr>
          </a:p>
        </p:txBody>
      </p:sp>
    </p:spTree>
    <p:extLst>
      <p:ext uri="{BB962C8B-B14F-4D97-AF65-F5344CB8AC3E}">
        <p14:creationId xmlns:p14="http://schemas.microsoft.com/office/powerpoint/2010/main" val="1365059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716">
              <a:defRPr/>
            </a:pPr>
            <a:r>
              <a:rPr lang="en-US" b="1" dirty="0"/>
              <a:t>Carole</a:t>
            </a:r>
          </a:p>
          <a:p>
            <a:pPr defTabSz="905716">
              <a:defRPr/>
            </a:pPr>
            <a:endParaRPr lang="en-US" b="1" dirty="0"/>
          </a:p>
          <a:p>
            <a:pPr defTabSz="905716">
              <a:defRPr/>
            </a:pPr>
            <a:r>
              <a:rPr lang="en-US" b="1" dirty="0"/>
              <a:t>Distribute Participation Certificates</a:t>
            </a:r>
          </a:p>
          <a:p>
            <a:endParaRPr lang="en-US" dirty="0"/>
          </a:p>
        </p:txBody>
      </p:sp>
      <p:sp>
        <p:nvSpPr>
          <p:cNvPr id="4" name="Slide Number Placeholder 3"/>
          <p:cNvSpPr>
            <a:spLocks noGrp="1"/>
          </p:cNvSpPr>
          <p:nvPr>
            <p:ph type="sldNum" sz="quarter" idx="10"/>
          </p:nvPr>
        </p:nvSpPr>
        <p:spPr/>
        <p:txBody>
          <a:bodyPr/>
          <a:lstStyle/>
          <a:p>
            <a:pPr defTabSz="905716">
              <a:defRPr/>
            </a:pPr>
            <a:fld id="{189F1D7C-9429-4832-A906-187A4077121E}" type="slidenum">
              <a:rPr lang="en-US">
                <a:solidFill>
                  <a:prstClr val="black"/>
                </a:solidFill>
                <a:latin typeface="Calibri" panose="020F0502020204030204"/>
              </a:rPr>
              <a:pPr defTabSz="905716">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74207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9" name="Slide Image Placeholder 1"/>
          <p:cNvSpPr>
            <a:spLocks noGrp="1" noRot="1" noChangeAspect="1"/>
          </p:cNvSpPr>
          <p:nvPr>
            <p:ph type="sldImg"/>
          </p:nvPr>
        </p:nvSpPr>
        <p:spPr/>
      </p:sp>
      <p:sp>
        <p:nvSpPr>
          <p:cNvPr id="1048790" name="Notes Placeholder 2"/>
          <p:cNvSpPr>
            <a:spLocks noGrp="1"/>
          </p:cNvSpPr>
          <p:nvPr>
            <p:ph type="body" idx="1"/>
          </p:nvPr>
        </p:nvSpPr>
        <p:spPr/>
        <p:txBody>
          <a:bodyPr/>
          <a:lstStyle/>
          <a:p>
            <a:r>
              <a:rPr lang="en-US" b="1" dirty="0"/>
              <a:t>Kim</a:t>
            </a:r>
          </a:p>
          <a:p>
            <a:endParaRPr lang="en-US" b="1" dirty="0"/>
          </a:p>
          <a:p>
            <a:pPr algn="l"/>
            <a:r>
              <a:rPr lang="en-US" b="1" dirty="0">
                <a:solidFill>
                  <a:srgbClr val="54504F"/>
                </a:solidFill>
                <a:latin typeface="Open Sans"/>
              </a:rPr>
              <a:t>The emphasis on disciplinary literacy in many states’ educational standards is not aimed at increased integration of teaching across subject matters. It is aimed at teaching students how to engage in the special reading and writing routines inherent in the body of knowledge and inquiry approaches of the various disciplines.</a:t>
            </a:r>
          </a:p>
          <a:p>
            <a:pPr algn="l"/>
            <a:r>
              <a:rPr lang="en-US" b="1" dirty="0">
                <a:solidFill>
                  <a:srgbClr val="54504F"/>
                </a:solidFill>
                <a:latin typeface="Open Sans"/>
              </a:rPr>
              <a:t>Reading, as such, is neither a content area nor a discipline.</a:t>
            </a:r>
          </a:p>
          <a:p>
            <a:pPr algn="l"/>
            <a:endParaRPr lang="en-US" b="1" dirty="0">
              <a:solidFill>
                <a:srgbClr val="54504F"/>
              </a:solidFill>
              <a:latin typeface="Open Sans"/>
            </a:endParaRPr>
          </a:p>
          <a:p>
            <a:pPr algn="l"/>
            <a:r>
              <a:rPr lang="en-US" b="1" dirty="0">
                <a:solidFill>
                  <a:srgbClr val="54504F"/>
                </a:solidFill>
                <a:latin typeface="Open Sans"/>
              </a:rPr>
              <a:t>Disciplinary literacy is being emphasized because the reading and writing of the different disciplines is specialized and even unique. Those literacy routines are linked to the content and inquiry approaches of the disciplines, and as such require attention in each of those classes.</a:t>
            </a:r>
          </a:p>
          <a:p>
            <a:pPr algn="l"/>
            <a:r>
              <a:rPr lang="en-US" b="1" dirty="0">
                <a:solidFill>
                  <a:srgbClr val="54504F"/>
                </a:solidFill>
                <a:latin typeface="Open Sans"/>
              </a:rPr>
              <a:t>The ELA teacher should not be the one charged with the responsibility of fostering an ability to read like a scientist. That needs to come from the science teachers who will be teaching science content, assigning science texts and writing assignments, and engaging kids in scientific inquiry.</a:t>
            </a:r>
          </a:p>
          <a:p>
            <a:pPr algn="l"/>
            <a:endParaRPr lang="en-US" b="1" dirty="0">
              <a:solidFill>
                <a:srgbClr val="54504F"/>
              </a:solidFill>
              <a:latin typeface="Open Sans"/>
            </a:endParaRPr>
          </a:p>
          <a:p>
            <a:pPr algn="l"/>
            <a:r>
              <a:rPr lang="en-US" b="1" dirty="0"/>
              <a:t>Teachers in the disciplinary subjects need to stop protecting their students from the reading requirements of their disciplines and start teaching them to engage in the discipline-specific literacy practices that won’t be learned elsewhere.</a:t>
            </a:r>
            <a:endParaRPr lang="en-US" b="1" dirty="0">
              <a:solidFill>
                <a:srgbClr val="54504F"/>
              </a:solidFill>
              <a:latin typeface="Open Sans"/>
            </a:endParaRPr>
          </a:p>
          <a:p>
            <a:pPr algn="l"/>
            <a:endParaRPr lang="en-US" b="1" dirty="0">
              <a:solidFill>
                <a:srgbClr val="54504F"/>
              </a:solidFill>
              <a:latin typeface="Open Sans"/>
            </a:endParaRPr>
          </a:p>
          <a:p>
            <a:endParaRPr lang="en-US" b="1" dirty="0"/>
          </a:p>
        </p:txBody>
      </p:sp>
      <p:sp>
        <p:nvSpPr>
          <p:cNvPr id="1048791" name="Slide Number Placeholder 3"/>
          <p:cNvSpPr>
            <a:spLocks noGrp="1"/>
          </p:cNvSpPr>
          <p:nvPr>
            <p:ph type="sldNum" sz="quarter" idx="10"/>
          </p:nvPr>
        </p:nvSpPr>
        <p:spPr/>
        <p:txBody>
          <a:bodyPr/>
          <a:lstStyle/>
          <a:p>
            <a:pPr defTabSz="1207412">
              <a:defRPr/>
            </a:pPr>
            <a:fld id="{B8796F01-7154-41E0-B48B-A6921757531A}" type="slidenum">
              <a:rPr lang="en-US">
                <a:solidFill>
                  <a:srgbClr val="000000"/>
                </a:solidFill>
                <a:latin typeface="Century Gothic"/>
              </a:rPr>
              <a:pPr defTabSz="1207412">
                <a:defRPr/>
              </a:pPr>
              <a:t>4</a:t>
            </a:fld>
            <a:endParaRPr lang="en-US">
              <a:solidFill>
                <a:srgbClr val="000000"/>
              </a:solidFill>
              <a:latin typeface="Century Gothic"/>
            </a:endParaRPr>
          </a:p>
        </p:txBody>
      </p:sp>
    </p:spTree>
    <p:extLst>
      <p:ext uri="{BB962C8B-B14F-4D97-AF65-F5344CB8AC3E}">
        <p14:creationId xmlns:p14="http://schemas.microsoft.com/office/powerpoint/2010/main" val="3547753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a:t>
            </a:r>
          </a:p>
        </p:txBody>
      </p:sp>
      <p:sp>
        <p:nvSpPr>
          <p:cNvPr id="4" name="Slide Number Placeholder 3"/>
          <p:cNvSpPr>
            <a:spLocks noGrp="1"/>
          </p:cNvSpPr>
          <p:nvPr>
            <p:ph type="sldNum" sz="quarter" idx="10"/>
          </p:nvPr>
        </p:nvSpPr>
        <p:spPr/>
        <p:txBody>
          <a:bodyPr/>
          <a:lstStyle/>
          <a:p>
            <a:fld id="{189F1D7C-9429-4832-A906-187A4077121E}" type="slidenum">
              <a:rPr lang="en-US" smtClean="0"/>
              <a:t>5</a:t>
            </a:fld>
            <a:endParaRPr lang="en-US"/>
          </a:p>
        </p:txBody>
      </p:sp>
    </p:spTree>
    <p:extLst>
      <p:ext uri="{BB962C8B-B14F-4D97-AF65-F5344CB8AC3E}">
        <p14:creationId xmlns:p14="http://schemas.microsoft.com/office/powerpoint/2010/main" val="217965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F1D7C-9429-4832-A906-187A4077121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049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a:t>
            </a:r>
          </a:p>
          <a:p>
            <a:r>
              <a:rPr lang="en-US" b="1" dirty="0"/>
              <a:t>Handout</a:t>
            </a:r>
          </a:p>
        </p:txBody>
      </p:sp>
      <p:sp>
        <p:nvSpPr>
          <p:cNvPr id="4" name="Slide Number Placeholder 3"/>
          <p:cNvSpPr>
            <a:spLocks noGrp="1"/>
          </p:cNvSpPr>
          <p:nvPr>
            <p:ph type="sldNum" sz="quarter" idx="10"/>
          </p:nvPr>
        </p:nvSpPr>
        <p:spPr/>
        <p:txBody>
          <a:bodyPr/>
          <a:lstStyle/>
          <a:p>
            <a:fld id="{189F1D7C-9429-4832-A906-187A407712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5827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a:t>
            </a:r>
          </a:p>
          <a:p>
            <a:r>
              <a:rPr lang="en-US" b="1" dirty="0"/>
              <a:t>Handout</a:t>
            </a:r>
          </a:p>
          <a:p>
            <a:endParaRPr lang="en-US" b="1" baseline="0" dirty="0"/>
          </a:p>
        </p:txBody>
      </p:sp>
      <p:sp>
        <p:nvSpPr>
          <p:cNvPr id="4" name="Slide Number Placeholder 3"/>
          <p:cNvSpPr>
            <a:spLocks noGrp="1"/>
          </p:cNvSpPr>
          <p:nvPr>
            <p:ph type="sldNum" sz="quarter" idx="10"/>
          </p:nvPr>
        </p:nvSpPr>
        <p:spPr/>
        <p:txBody>
          <a:bodyPr/>
          <a:lstStyle/>
          <a:p>
            <a:fld id="{4C141314-49FF-D747-9D6C-A6981C25F8B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5342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9</a:t>
            </a:fld>
            <a:endParaRPr lang="en-US"/>
          </a:p>
        </p:txBody>
      </p:sp>
    </p:spTree>
    <p:extLst>
      <p:ext uri="{BB962C8B-B14F-4D97-AF65-F5344CB8AC3E}">
        <p14:creationId xmlns:p14="http://schemas.microsoft.com/office/powerpoint/2010/main" val="21987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88EE718-5ECF-47CF-8294-322380B4F605}" type="datetimeFigureOut">
              <a:rPr lang="en-US" smtClean="0"/>
              <a:pPr/>
              <a:t>11/2/2018</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2141801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8816107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1369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665"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6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3264"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92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11/2/2018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56967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11/2/2018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46502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11/2/2018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7865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304801" y="1701800"/>
            <a:ext cx="3352800"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801" y="4648200"/>
            <a:ext cx="33528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70401" y="482600"/>
            <a:ext cx="68072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97634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2438401" y="4800600"/>
            <a:ext cx="7315200"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8401" y="279402"/>
            <a:ext cx="73152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8401" y="5562600"/>
            <a:ext cx="73152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319680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9626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5200" y="274639"/>
            <a:ext cx="142240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600" y="274639"/>
            <a:ext cx="8534401"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274120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01AABC-22C9-41D0-A3EC-1F7049830C2D}"/>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80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453102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060060E-4AD8-4524-A33E-7AF1DA10150B}"/>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22C30BC0-DCB3-491D-A476-A6DD29EC3FAF}"/>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16739730-1BD0-473E-AC52-AF1CE9893AD0}"/>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2B64072D-4A78-478D-88C1-93FEBC272FC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90F4C3E-E906-4A14-BB94-FA33E47300D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D07A03E8-A8C2-4FA5-9352-95206AE7EA33}"/>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8270B7C6-6E90-412A-87CD-7F0A82AB750F}" type="slidenum">
              <a:rPr lang="en-US" altLang="en-US"/>
              <a:pPr>
                <a:defRPr/>
              </a:pPr>
              <a:t>‹#›</a:t>
            </a:fld>
            <a:endParaRPr lang="en-US" altLang="en-US"/>
          </a:p>
        </p:txBody>
      </p:sp>
    </p:spTree>
    <p:extLst>
      <p:ext uri="{BB962C8B-B14F-4D97-AF65-F5344CB8AC3E}">
        <p14:creationId xmlns:p14="http://schemas.microsoft.com/office/powerpoint/2010/main" val="30912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35699801"/>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25A289E-8969-487F-BCB2-E70D77681EDD}"/>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3960CBB0-6526-4CC0-B72C-E3CB1AB5469A}"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B0125AFF-2889-40B8-9FAE-08C490AE77D8}"/>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75318EE4-1401-4037-BC17-7E77853680F8}"/>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7A3F7BC8-ABA2-4D3D-A37C-566962C9F940}"/>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6">
            <a:extLst>
              <a:ext uri="{FF2B5EF4-FFF2-40B4-BE49-F238E27FC236}">
                <a16:creationId xmlns:a16="http://schemas.microsoft.com/office/drawing/2014/main" id="{BC4C0E87-345E-4592-A222-40C1C1F77A89}"/>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2540177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BBE3375-1354-4529-B8BA-70E47E65669D}"/>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AC040F6D-85D0-46C1-B0DF-0D05B68CF7D1}"/>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1C3C3923-5167-4300-930C-22791DA34583}"/>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0203A9AA-B7D2-4270-A392-F2C9A820CB7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76BA97D0-BBBB-483A-B1BF-53821652542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4F86060-1CC9-461C-9650-0E5C9CBF77A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370D8815-FC82-47EE-ADF0-896AF4C5B9A8}" type="slidenum">
              <a:rPr lang="en-US" altLang="en-US"/>
              <a:pPr>
                <a:defRPr/>
              </a:pPr>
              <a:t>‹#›</a:t>
            </a:fld>
            <a:endParaRPr lang="en-US" altLang="en-US"/>
          </a:p>
        </p:txBody>
      </p:sp>
    </p:spTree>
    <p:extLst>
      <p:ext uri="{BB962C8B-B14F-4D97-AF65-F5344CB8AC3E}">
        <p14:creationId xmlns:p14="http://schemas.microsoft.com/office/powerpoint/2010/main" val="40315934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DBEBE699-8654-442D-B60C-35787D848239}"/>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E9593E12-42BE-4181-B6DA-39123B9CA0BC}"/>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9" name="Right Triangle 8">
              <a:extLst>
                <a:ext uri="{FF2B5EF4-FFF2-40B4-BE49-F238E27FC236}">
                  <a16:creationId xmlns:a16="http://schemas.microsoft.com/office/drawing/2014/main" id="{02AA14C2-E1E5-498A-935C-0B513F8D30C5}"/>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F18539F2-2356-46FA-AE79-3AEF8769084F}"/>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9CB3EA41-9B79-4B72-93B8-932D5643657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498E055-228C-41BA-85A0-D412DD090A0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7CB1D38-746B-494E-BA3A-E5CAC97959E7}" type="slidenum">
              <a:rPr lang="en-US" altLang="en-US"/>
              <a:pPr>
                <a:defRPr/>
              </a:pPr>
              <a:t>‹#›</a:t>
            </a:fld>
            <a:endParaRPr lang="en-US" altLang="en-US"/>
          </a:p>
        </p:txBody>
      </p:sp>
    </p:spTree>
    <p:extLst>
      <p:ext uri="{BB962C8B-B14F-4D97-AF65-F5344CB8AC3E}">
        <p14:creationId xmlns:p14="http://schemas.microsoft.com/office/powerpoint/2010/main" val="2084761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636EDFED-F7B3-436F-BF6D-8D5A0D4CA709}"/>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2344EF27-0AA2-4C98-AEE5-6CFA10A044F7}"/>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5" name="Right Triangle 4">
              <a:extLst>
                <a:ext uri="{FF2B5EF4-FFF2-40B4-BE49-F238E27FC236}">
                  <a16:creationId xmlns:a16="http://schemas.microsoft.com/office/drawing/2014/main" id="{C1363B3B-4FF9-4014-9CA3-7C5A4E2E5F2D}"/>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C61BB83B-2A90-403C-A610-D4780977C85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CE7BDF73-A1FD-4B1A-8869-63E4381D27C9}"/>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732F17E7-F590-4BAE-89FF-1BB0E92477F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3795A417-B99F-46DE-BC3A-2C02EFDD7D08}" type="slidenum">
              <a:rPr lang="en-US" altLang="en-US"/>
              <a:pPr>
                <a:defRPr/>
              </a:pPr>
              <a:t>‹#›</a:t>
            </a:fld>
            <a:endParaRPr lang="en-US" altLang="en-US"/>
          </a:p>
        </p:txBody>
      </p:sp>
    </p:spTree>
    <p:extLst>
      <p:ext uri="{BB962C8B-B14F-4D97-AF65-F5344CB8AC3E}">
        <p14:creationId xmlns:p14="http://schemas.microsoft.com/office/powerpoint/2010/main" val="16721906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DF69262-9EF9-47F3-AD6F-56890272DAB7}"/>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F76A1C21-A292-4058-8C2E-1113014A941C}"/>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4" name="Right Triangle 3">
              <a:extLst>
                <a:ext uri="{FF2B5EF4-FFF2-40B4-BE49-F238E27FC236}">
                  <a16:creationId xmlns:a16="http://schemas.microsoft.com/office/drawing/2014/main" id="{90927B98-A564-4A14-9E73-AEED34AC840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5" name="TextBox 7">
            <a:extLst>
              <a:ext uri="{FF2B5EF4-FFF2-40B4-BE49-F238E27FC236}">
                <a16:creationId xmlns:a16="http://schemas.microsoft.com/office/drawing/2014/main" id="{7F801A28-CDF8-4C75-A771-28643045BCF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94BEB8C5-408F-473F-95AE-50F9A74C5804}"/>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8B99B4BD-262C-4F72-87DB-CAA6D5FACBF1}" type="slidenum">
              <a:rPr lang="en-US" altLang="en-US"/>
              <a:pPr>
                <a:defRPr/>
              </a:pPr>
              <a:t>‹#›</a:t>
            </a:fld>
            <a:endParaRPr lang="en-US" altLang="en-US"/>
          </a:p>
        </p:txBody>
      </p:sp>
    </p:spTree>
    <p:extLst>
      <p:ext uri="{BB962C8B-B14F-4D97-AF65-F5344CB8AC3E}">
        <p14:creationId xmlns:p14="http://schemas.microsoft.com/office/powerpoint/2010/main" val="39145431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578250A-8D8E-4883-A30F-F13DD2F8A96A}"/>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C9299C0A-11CE-4102-B5EE-32BA9E67A728}"/>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C7E93851-8991-4EA5-B60F-528C500B9840}"/>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C9B3377F-AA00-4D60-9BB2-8FAB5D201B2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906A95D-BA33-4EAB-BD7F-96B10076DBF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368ADC4-DC2C-471B-B2C0-5003FB54B68C}" type="slidenum">
              <a:rPr lang="en-US" altLang="en-US"/>
              <a:pPr>
                <a:defRPr/>
              </a:pPr>
              <a:t>‹#›</a:t>
            </a:fld>
            <a:endParaRPr lang="en-US" altLang="en-US"/>
          </a:p>
        </p:txBody>
      </p:sp>
    </p:spTree>
    <p:extLst>
      <p:ext uri="{BB962C8B-B14F-4D97-AF65-F5344CB8AC3E}">
        <p14:creationId xmlns:p14="http://schemas.microsoft.com/office/powerpoint/2010/main" val="36536654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8944E4-9621-434E-8ECB-A3561D5B4DDD}"/>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09D7581D-1346-4835-9D33-FB8C7F86FA1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EB58FEE6-C45B-4370-A7DD-976DB94320E6}"/>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51EDB433-FECA-4A86-B50B-8634E553B2C4}"/>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DA050356-B60A-4CEF-B840-05E9045BA50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74A41A41-D240-4315-A0E0-4A0B014395B9}" type="slidenum">
              <a:rPr lang="en-US" altLang="en-US"/>
              <a:pPr>
                <a:defRPr/>
              </a:pPr>
              <a:t>‹#›</a:t>
            </a:fld>
            <a:endParaRPr lang="en-US" altLang="en-US"/>
          </a:p>
        </p:txBody>
      </p:sp>
    </p:spTree>
    <p:extLst>
      <p:ext uri="{BB962C8B-B14F-4D97-AF65-F5344CB8AC3E}">
        <p14:creationId xmlns:p14="http://schemas.microsoft.com/office/powerpoint/2010/main" val="26533378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D4BA420-8983-4DEE-9D81-E90AB1BC578D}"/>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32A86F37-8248-4727-80AF-4166E40AD718}"/>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DB6F783F-5438-4A9B-84A4-0AA44A2B01A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D57FA86A-94B8-41E2-9B92-2BB9503E9204}"/>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F787FB-5F8D-4BEA-9552-BE15225BF2D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827253A-FDCC-45B4-BFD9-68857B6763C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05D0E8D-4678-421C-91B5-B20AD2EC0D3A}" type="slidenum">
              <a:rPr lang="en-US" altLang="en-US"/>
              <a:pPr>
                <a:defRPr/>
              </a:pPr>
              <a:t>‹#›</a:t>
            </a:fld>
            <a:endParaRPr lang="en-US" altLang="en-US"/>
          </a:p>
        </p:txBody>
      </p:sp>
    </p:spTree>
    <p:extLst>
      <p:ext uri="{BB962C8B-B14F-4D97-AF65-F5344CB8AC3E}">
        <p14:creationId xmlns:p14="http://schemas.microsoft.com/office/powerpoint/2010/main" val="36150823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396A589-67CD-4158-8FCD-6BA61DB48208}"/>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2C7D685E-7A34-4CA4-AE5A-BC4E0DDC5F5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4640B7FB-7EDE-48BD-8C91-384B25CD322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7">
            <a:extLst>
              <a:ext uri="{FF2B5EF4-FFF2-40B4-BE49-F238E27FC236}">
                <a16:creationId xmlns:a16="http://schemas.microsoft.com/office/drawing/2014/main" id="{EBAD8E2E-3BDB-4C1D-8A28-EBABAD349544}"/>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8BCD4E01-7DD9-49AF-8F38-C46C86AC8CB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5F103D67-2916-435E-993E-A2ABE58853FD}" type="slidenum">
              <a:rPr lang="en-US" altLang="en-US"/>
              <a:pPr>
                <a:defRPr/>
              </a:pPr>
              <a:t>‹#›</a:t>
            </a:fld>
            <a:endParaRPr lang="en-US" altLang="en-US"/>
          </a:p>
        </p:txBody>
      </p:sp>
    </p:spTree>
    <p:extLst>
      <p:ext uri="{BB962C8B-B14F-4D97-AF65-F5344CB8AC3E}">
        <p14:creationId xmlns:p14="http://schemas.microsoft.com/office/powerpoint/2010/main" val="41494341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198EBF-915D-4661-AC09-238AC75C3DCE}"/>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05681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12192000" cy="1289050"/>
            <a:chOff x="0" y="-3175"/>
            <a:chExt cx="9144000" cy="1289050"/>
          </a:xfrm>
        </p:grpSpPr>
        <p:pic>
          <p:nvPicPr>
            <p:cNvPr id="3" name="Picture 9" descr="_0015_16.jpg"/>
            <p:cNvPicPr>
              <a:picLocks noChangeAspect="1"/>
            </p:cNvPicPr>
            <p:nvPr/>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grpSp>
      <p:sp>
        <p:nvSpPr>
          <p:cNvPr id="6"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35ABA00C-C5E4-4972-BD66-23E3E72AEF27}" type="slidenum">
              <a:rPr lang="en-US">
                <a:solidFill>
                  <a:prstClr val="white">
                    <a:lumMod val="65000"/>
                  </a:prstClr>
                </a:solidFill>
              </a:rPr>
              <a:pPr>
                <a:defRPr/>
              </a:pPr>
              <a:t>‹#›</a:t>
            </a:fld>
            <a:endParaRPr lang="en-US" dirty="0">
              <a:solidFill>
                <a:prstClr val="white">
                  <a:lumMod val="65000"/>
                </a:prstClr>
              </a:solidFill>
            </a:endParaRPr>
          </a:p>
        </p:txBody>
      </p:sp>
      <p:sp>
        <p:nvSpPr>
          <p:cNvPr id="7" name="Footer Placeholder 3"/>
          <p:cNvSpPr>
            <a:spLocks noGrp="1"/>
          </p:cNvSpPr>
          <p:nvPr>
            <p:ph type="ftr" sz="quarter" idx="11"/>
          </p:nvPr>
        </p:nvSpPr>
        <p:spPr/>
        <p:txBody>
          <a:bodyPr/>
          <a:lstStyle>
            <a:lvl1pPr>
              <a:defRPr/>
            </a:lvl1pPr>
          </a:lstStyle>
          <a:p>
            <a:pPr>
              <a:defRPr/>
            </a:pPr>
            <a:r>
              <a:rPr lang="en-US">
                <a:solidFill>
                  <a:srgbClr val="4E5B6F"/>
                </a:solidFill>
              </a:rPr>
              <a:t>Source:</a:t>
            </a:r>
          </a:p>
        </p:txBody>
      </p:sp>
    </p:spTree>
    <p:extLst>
      <p:ext uri="{BB962C8B-B14F-4D97-AF65-F5344CB8AC3E}">
        <p14:creationId xmlns:p14="http://schemas.microsoft.com/office/powerpoint/2010/main" val="3574887194"/>
      </p:ext>
    </p:extLst>
  </p:cSld>
  <p:clrMapOvr>
    <a:masterClrMapping/>
  </p:clrMapOvr>
  <p:transition spd="med" advClick="0">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EDEC405-70F4-48DE-B603-EA9998DCBA66}"/>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C659F5AA-BFE3-4FAF-B77A-F8A191179D86}"/>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BA9B1380-8B73-494F-8D53-BEB7BB3B1F3C}"/>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0591E566-F75D-4FE3-AF8E-3CD54F35F0EF}"/>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2E5E94-B6DC-4217-B14D-C94B5D29AFB5}"/>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271202C5-7503-4609-8394-9CE5DCEB2BB1}"/>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689DCFE0-36AA-44B5-9C2A-C0B9AB624581}" type="slidenum">
              <a:rPr lang="en-US" altLang="en-US"/>
              <a:pPr>
                <a:defRPr/>
              </a:pPr>
              <a:t>‹#›</a:t>
            </a:fld>
            <a:endParaRPr lang="en-US" altLang="en-US"/>
          </a:p>
        </p:txBody>
      </p:sp>
    </p:spTree>
    <p:extLst>
      <p:ext uri="{BB962C8B-B14F-4D97-AF65-F5344CB8AC3E}">
        <p14:creationId xmlns:p14="http://schemas.microsoft.com/office/powerpoint/2010/main" val="652084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00BFF4C-621E-4BD4-9B2A-CB5B7BA5E2DD}"/>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6E855A93-4435-46E4-B849-12858A379F8F}"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FD5C49FF-D8CB-4E43-B741-72AE3AB29799}"/>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8F60221C-0CFD-451F-816F-6F589A7E1B13}"/>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A2BF8984-8241-45C0-A61C-521F0FE929F9}"/>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6">
            <a:extLst>
              <a:ext uri="{FF2B5EF4-FFF2-40B4-BE49-F238E27FC236}">
                <a16:creationId xmlns:a16="http://schemas.microsoft.com/office/drawing/2014/main" id="{89D10D6D-CFDC-4FF6-A683-701D6BD1D31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245684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B2B00D3-0EE3-48B3-8B09-C606C3CD5AB9}"/>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8A696E56-14A2-4EDF-AE6B-C0A71C60EAA6}"/>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B06B2A48-F01B-4E30-B9E8-2E66ABF1FC7D}"/>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17BADD06-1E26-4BF7-B438-1BF7464A5414}"/>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E69FE34D-9BB8-47CC-B72D-997FCC829CD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61CBAA-8991-4321-9409-E1C97BB0B950}"/>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464C0448-6A06-48D1-9E76-DF9A0A450CB0}" type="slidenum">
              <a:rPr lang="en-US" altLang="en-US"/>
              <a:pPr>
                <a:defRPr/>
              </a:pPr>
              <a:t>‹#›</a:t>
            </a:fld>
            <a:endParaRPr lang="en-US" altLang="en-US"/>
          </a:p>
        </p:txBody>
      </p:sp>
    </p:spTree>
    <p:extLst>
      <p:ext uri="{BB962C8B-B14F-4D97-AF65-F5344CB8AC3E}">
        <p14:creationId xmlns:p14="http://schemas.microsoft.com/office/powerpoint/2010/main" val="7639910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F97E84A4-DA01-4423-9EF2-C46F3CEB1B75}"/>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44BB816A-C075-4872-8EC8-7A0B51D8FCBC}"/>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9" name="Right Triangle 8">
              <a:extLst>
                <a:ext uri="{FF2B5EF4-FFF2-40B4-BE49-F238E27FC236}">
                  <a16:creationId xmlns:a16="http://schemas.microsoft.com/office/drawing/2014/main" id="{136F8E4C-DC06-4BC3-83BC-80206A35E848}"/>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0D6FDE90-1A9E-4056-A409-42F45EC55ADF}"/>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C555F91A-44CA-48B8-91E6-5D405E1EBE1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03370305-0A32-47E6-94F4-DB1E57A615D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F026D50-D6D5-412D-B437-64D51B45DEAE}" type="slidenum">
              <a:rPr lang="en-US" altLang="en-US"/>
              <a:pPr>
                <a:defRPr/>
              </a:pPr>
              <a:t>‹#›</a:t>
            </a:fld>
            <a:endParaRPr lang="en-US" altLang="en-US"/>
          </a:p>
        </p:txBody>
      </p:sp>
    </p:spTree>
    <p:extLst>
      <p:ext uri="{BB962C8B-B14F-4D97-AF65-F5344CB8AC3E}">
        <p14:creationId xmlns:p14="http://schemas.microsoft.com/office/powerpoint/2010/main" val="42558843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086567A-68F7-4A8C-8C89-F659AD8B29FD}"/>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C98501BC-CB3B-4E34-B701-D3F4404C2C6D}"/>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5" name="Right Triangle 4">
              <a:extLst>
                <a:ext uri="{FF2B5EF4-FFF2-40B4-BE49-F238E27FC236}">
                  <a16:creationId xmlns:a16="http://schemas.microsoft.com/office/drawing/2014/main" id="{BDF8ED21-AB04-494B-83BF-8D5970D08257}"/>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A12C1FED-106C-4E03-BF4A-6C8CA434A54A}"/>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AE0BD074-B4E9-478B-96D6-B3DE9D84C6D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8E6BE131-9F6C-4CF2-A1FD-6828B738308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27803407-BEDB-4A0B-B56E-9757DEBBAA42}" type="slidenum">
              <a:rPr lang="en-US" altLang="en-US"/>
              <a:pPr>
                <a:defRPr/>
              </a:pPr>
              <a:t>‹#›</a:t>
            </a:fld>
            <a:endParaRPr lang="en-US" altLang="en-US"/>
          </a:p>
        </p:txBody>
      </p:sp>
    </p:spTree>
    <p:extLst>
      <p:ext uri="{BB962C8B-B14F-4D97-AF65-F5344CB8AC3E}">
        <p14:creationId xmlns:p14="http://schemas.microsoft.com/office/powerpoint/2010/main" val="33380535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6D3E407-C634-49E7-AB1E-DB554BB80003}"/>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4106D79B-F5AF-4303-A84B-DC06AE9B250D}"/>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4" name="Right Triangle 3">
              <a:extLst>
                <a:ext uri="{FF2B5EF4-FFF2-40B4-BE49-F238E27FC236}">
                  <a16:creationId xmlns:a16="http://schemas.microsoft.com/office/drawing/2014/main" id="{62D6A0CB-79C7-4FA8-B37B-A4B93303541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5" name="TextBox 7">
            <a:extLst>
              <a:ext uri="{FF2B5EF4-FFF2-40B4-BE49-F238E27FC236}">
                <a16:creationId xmlns:a16="http://schemas.microsoft.com/office/drawing/2014/main" id="{920DC3E4-B137-4FB3-98BC-1E44A3B2AC07}"/>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3DA99059-A184-4C2B-ABC4-35DF1D298AB4}"/>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7E05B038-5501-4278-B214-04D540CB2A0C}" type="slidenum">
              <a:rPr lang="en-US" altLang="en-US"/>
              <a:pPr>
                <a:defRPr/>
              </a:pPr>
              <a:t>‹#›</a:t>
            </a:fld>
            <a:endParaRPr lang="en-US" altLang="en-US"/>
          </a:p>
        </p:txBody>
      </p:sp>
    </p:spTree>
    <p:extLst>
      <p:ext uri="{BB962C8B-B14F-4D97-AF65-F5344CB8AC3E}">
        <p14:creationId xmlns:p14="http://schemas.microsoft.com/office/powerpoint/2010/main" val="12370066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E301D2-7295-4508-902D-C1DE35CB4843}"/>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51B3AB2C-B65E-4247-BDA8-3673F393E59F}"/>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938C8570-B2C0-4DDF-9E92-0D67CAF2F87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2F29CDBE-6751-410E-B0D1-FD872B065127}"/>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1DAEBB19-7437-4EC5-A369-1A4A9C5492BA}"/>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20BE665C-0AA4-4BF3-A070-4E2B079C9A93}" type="slidenum">
              <a:rPr lang="en-US" altLang="en-US"/>
              <a:pPr>
                <a:defRPr/>
              </a:pPr>
              <a:t>‹#›</a:t>
            </a:fld>
            <a:endParaRPr lang="en-US" altLang="en-US"/>
          </a:p>
        </p:txBody>
      </p:sp>
    </p:spTree>
    <p:extLst>
      <p:ext uri="{BB962C8B-B14F-4D97-AF65-F5344CB8AC3E}">
        <p14:creationId xmlns:p14="http://schemas.microsoft.com/office/powerpoint/2010/main" val="15739281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C55B273-DCAD-4040-94D1-6B50A0C07A67}"/>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EDF89448-8004-4842-A677-91B27918389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172CA992-B864-46DF-8921-339D8CBE9861}"/>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7178D35B-CB1D-437F-823C-F1E7656FE60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DAF58884-CD11-4436-907F-32647EF816A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4516D1A-40F3-4E27-881C-7A1500040211}" type="slidenum">
              <a:rPr lang="en-US" altLang="en-US"/>
              <a:pPr>
                <a:defRPr/>
              </a:pPr>
              <a:t>‹#›</a:t>
            </a:fld>
            <a:endParaRPr lang="en-US" altLang="en-US"/>
          </a:p>
        </p:txBody>
      </p:sp>
    </p:spTree>
    <p:extLst>
      <p:ext uri="{BB962C8B-B14F-4D97-AF65-F5344CB8AC3E}">
        <p14:creationId xmlns:p14="http://schemas.microsoft.com/office/powerpoint/2010/main" val="1924770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7AEA76CF-B0C0-4485-96F0-6C58E0A85D6E}"/>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5252E714-9E17-4A4C-B591-3DBCB725EF3C}"/>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83C5A5DC-1329-4D3A-9983-81DD66E2662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EDA75250-F0F6-4B3C-A1F6-A3BA05BA7953}"/>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0621F9-0CCD-4FDF-9567-C91DF717910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EA92347-54D3-4744-8CBF-2E37B227AB5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16384EA-2195-40AF-A63E-7793C53F1A30}" type="slidenum">
              <a:rPr lang="en-US" altLang="en-US"/>
              <a:pPr>
                <a:defRPr/>
              </a:pPr>
              <a:t>‹#›</a:t>
            </a:fld>
            <a:endParaRPr lang="en-US" altLang="en-US"/>
          </a:p>
        </p:txBody>
      </p:sp>
    </p:spTree>
    <p:extLst>
      <p:ext uri="{BB962C8B-B14F-4D97-AF65-F5344CB8AC3E}">
        <p14:creationId xmlns:p14="http://schemas.microsoft.com/office/powerpoint/2010/main" val="41329636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4566751-906C-45AD-99B8-33F739E7CB3F}"/>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95E18798-59D4-4E60-AF4F-991B26B9779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1261DADB-A149-44B9-8E59-2BBAE1745FEE}"/>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7">
            <a:extLst>
              <a:ext uri="{FF2B5EF4-FFF2-40B4-BE49-F238E27FC236}">
                <a16:creationId xmlns:a16="http://schemas.microsoft.com/office/drawing/2014/main" id="{747188C4-40FB-40C9-880E-E9A380CC8E9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FC31104-551A-4AD0-B029-E5726661E1C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FCB7BF2-FA48-4C82-92DF-6E3E5A7AC40D}" type="slidenum">
              <a:rPr lang="en-US" altLang="en-US"/>
              <a:pPr>
                <a:defRPr/>
              </a:pPr>
              <a:t>‹#›</a:t>
            </a:fld>
            <a:endParaRPr lang="en-US" altLang="en-US"/>
          </a:p>
        </p:txBody>
      </p:sp>
    </p:spTree>
    <p:extLst>
      <p:ext uri="{BB962C8B-B14F-4D97-AF65-F5344CB8AC3E}">
        <p14:creationId xmlns:p14="http://schemas.microsoft.com/office/powerpoint/2010/main" val="2170847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62051" y="192088"/>
            <a:ext cx="10883900" cy="590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4E5B6F"/>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4E5B6F"/>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786C6865-246D-47AF-A618-F4ABEA913A5D}" type="slidenum">
              <a:rPr lang="en-US"/>
              <a:pPr>
                <a:defRPr/>
              </a:pPr>
              <a:t>‹#›</a:t>
            </a:fld>
            <a:endParaRPr lang="en-US"/>
          </a:p>
        </p:txBody>
      </p:sp>
    </p:spTree>
    <p:extLst>
      <p:ext uri="{BB962C8B-B14F-4D97-AF65-F5344CB8AC3E}">
        <p14:creationId xmlns:p14="http://schemas.microsoft.com/office/powerpoint/2010/main" val="10462561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63083" y="4406901"/>
            <a:ext cx="10363200" cy="1362075"/>
          </a:xfrm>
          <a:prstGeom prst="rect">
            <a:avLst/>
          </a:prstGeom>
          <a:noFill/>
          <a:ln>
            <a:noFill/>
          </a:ln>
        </p:spPr>
        <p:txBody>
          <a:bodyPr lIns="91425" tIns="91425" rIns="91425" bIns="91425" anchor="t"/>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963083" y="2906713"/>
            <a:ext cx="10363200" cy="1500187"/>
          </a:xfrm>
          <a:prstGeom prst="rect">
            <a:avLst/>
          </a:prstGeom>
          <a:noFill/>
          <a:ln>
            <a:noFill/>
          </a:ln>
        </p:spPr>
        <p:txBody>
          <a:bodyPr lIns="91425" tIns="91425" rIns="91425" bIns="91425" anchor="b"/>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
        <p:nvSpPr>
          <p:cNvPr id="4" name="Shape 29">
            <a:extLst>
              <a:ext uri="{FF2B5EF4-FFF2-40B4-BE49-F238E27FC236}">
                <a16:creationId xmlns:a16="http://schemas.microsoft.com/office/drawing/2014/main" id="{9797C2F6-1945-476F-BB32-25FE0AE42FAA}"/>
              </a:ext>
            </a:extLst>
          </p:cNvPr>
          <p:cNvSpPr txBox="1">
            <a:spLocks noGrp="1"/>
          </p:cNvSpPr>
          <p:nvPr>
            <p:ph type="dt" idx="10"/>
          </p:nvPr>
        </p:nvSpPr>
        <p:spPr bwMode="auto">
          <a:xfrm>
            <a:off x="609600" y="6356351"/>
            <a:ext cx="2844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5" name="Shape 30">
            <a:extLst>
              <a:ext uri="{FF2B5EF4-FFF2-40B4-BE49-F238E27FC236}">
                <a16:creationId xmlns:a16="http://schemas.microsoft.com/office/drawing/2014/main" id="{2A2156D6-A6CF-49E5-94FF-DC86A9D3D400}"/>
              </a:ext>
            </a:extLst>
          </p:cNvPr>
          <p:cNvSpPr txBox="1">
            <a:spLocks noGrp="1"/>
          </p:cNvSpPr>
          <p:nvPr>
            <p:ph type="ftr" idx="11"/>
          </p:nvPr>
        </p:nvSpPr>
        <p:spPr bwMode="auto">
          <a:xfrm>
            <a:off x="4165600" y="6356351"/>
            <a:ext cx="3860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6" name="Shape 31">
            <a:extLst>
              <a:ext uri="{FF2B5EF4-FFF2-40B4-BE49-F238E27FC236}">
                <a16:creationId xmlns:a16="http://schemas.microsoft.com/office/drawing/2014/main" id="{9C84DA94-EA6A-4C7B-87D0-20E84D89710D}"/>
              </a:ext>
            </a:extLst>
          </p:cNvPr>
          <p:cNvSpPr txBox="1">
            <a:spLocks noGrp="1"/>
          </p:cNvSpPr>
          <p:nvPr>
            <p:ph type="sldNum" idx="12"/>
          </p:nvPr>
        </p:nvSpPr>
        <p:spPr bwMode="auto">
          <a:xfrm>
            <a:off x="8737600" y="6356351"/>
            <a:ext cx="284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rtlCol="0"/>
          <a:lstStyle>
            <a:lvl1pPr eaLnBrk="1" fontAlgn="base" hangingPunct="1">
              <a:spcBef>
                <a:spcPct val="0"/>
              </a:spcBef>
              <a:spcAft>
                <a:spcPct val="0"/>
              </a:spcAft>
              <a:defRPr sz="1200">
                <a:solidFill>
                  <a:srgbClr val="888888"/>
                </a:solidFill>
                <a:latin typeface="Arial" charset="0"/>
                <a:ea typeface="+mn-ea"/>
                <a:cs typeface="Arial" charset="0"/>
                <a:sym typeface="Arial" charset="0"/>
                <a:rtl val="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25624107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2AC315-BFFD-4436-9032-8217F6FEDC9F}"/>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744517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DDD7-1541-48BC-9EC8-62BCEB79B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C3A1D-F149-413C-B325-4E9732FAA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DC18F-4E76-47C5-ADBE-5312158E54A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4CAAC0-D9DA-42F5-8548-238F694F74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946ECD-E9DE-4427-A62F-DCE9E40EE4CB}"/>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8726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0742-D86C-4672-8E69-713BCE529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94B40-D044-475B-BD24-2F39E9C5F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741B0-437F-4D28-9B5C-7ADA8708B57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0EE990-A7FA-42D6-AEC3-2E86481052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BF4E39E-EA56-4558-938F-9D82B68AD2C3}"/>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3629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4CB0-96F7-4CFD-BC86-6B5F1C515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F3639-468C-46B9-B635-89957C6AD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CDA7A5-5A54-4C80-BBE9-6CE0E39AF650}"/>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315B4FC-E5E1-45AC-864F-28309940F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EE938-28C3-495C-A10D-D876ABD343C6}"/>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8049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BD89-E8EE-415B-BDED-6875AB9BA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62860-F350-40CA-88DB-66CF049A1A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20F5B5-4116-4894-A06F-4B9A0A2F22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349A3-7409-40AA-B646-CC5773815E9D}"/>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14C360C-923F-4C1F-BCCB-0397A57C0D5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075988F-0235-4344-A7F6-1BFB1A8CEE5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9863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DF40-3C7D-48B9-A9D5-D703C3901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D7E31-61AC-434C-86F7-335089023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AF60FB-4F5B-49C5-B6DD-3B6C3C3937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4A2FC-29A0-4A15-81FE-7A14DD880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93FFE3-42D7-488C-A891-A0150F3130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EEF6A-D5B9-49C1-BF97-FCF43E56C7CB}"/>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38D4BB2-D4FA-41F8-80F1-FBAAF5562BF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A7499D6-BA32-410C-A285-57EBD31DB3DC}"/>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4928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9B8B-5C89-43CE-AEF0-08AFDDD46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1E198E-E83B-4724-8233-8E4D9EC217BF}"/>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73703CA-EBE5-481C-8392-328726725A0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C149259-07B3-4BB2-912D-700F53813A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4589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85008-7158-4915-856F-60646601B8E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43F099A-6CE4-415B-956E-8427FBBEB6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BB144CB-A396-45F5-AE58-FF790C8AC1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4359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E62B-5573-4BC0-A289-9B887C84B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31D0DC-8366-43AF-BA31-F5840AD3E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7C479D-FE73-46DA-B372-069D73A8A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13BE1B-EC9E-48A2-864E-8CE0E573FA87}"/>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39CEF79-CF79-49C4-8F5C-9676FE0EE8D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2449B2-7D69-4C52-91E3-581EC1A7A602}"/>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48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0392580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A05E-0E13-4C7E-9016-5218CFF40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EA549-B804-4598-A650-A0027AF49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21BF3-077E-45D8-98CF-1671364F7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9EB37-A859-4159-A3AC-853C0C9BC79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C74DBA1-F695-47DB-93B7-84DF4145190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6FDD752-8207-4BE1-B4CD-2A55D69D8D7A}"/>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9577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A0D4-F081-41B4-8DC5-D7DDF007D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96937-D27A-4222-8EB5-28F240056C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D1A9C-9C26-4132-98B1-1EBCA5C7F412}"/>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158C976-8535-4D6B-9B3E-3916FE5910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967150-751B-4017-B4B9-C0B850FF3124}"/>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7656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9D586-0289-42F8-8342-19124CC65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00F8D-F240-40C1-A50E-56B26EAB48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B8320-6D62-4537-BA83-2EE408F5FE1E}"/>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E0A707-3A6B-494D-826C-1A5C0E100BD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09CA5B-0672-4BF4-9EE0-C49B48BEBC8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9199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DDD7-1541-48BC-9EC8-62BCEB79B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C3A1D-F149-413C-B325-4E9732FAA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DC18F-4E76-47C5-ADBE-5312158E54A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4CAAC0-D9DA-42F5-8548-238F694F74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946ECD-E9DE-4427-A62F-DCE9E40EE4CB}"/>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286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0742-D86C-4672-8E69-713BCE529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94B40-D044-475B-BD24-2F39E9C5F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741B0-437F-4D28-9B5C-7ADA8708B57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0EE990-A7FA-42D6-AEC3-2E86481052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BF4E39E-EA56-4558-938F-9D82B68AD2C3}"/>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4058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4CB0-96F7-4CFD-BC86-6B5F1C515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F3639-468C-46B9-B635-89957C6AD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CDA7A5-5A54-4C80-BBE9-6CE0E39AF650}"/>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315B4FC-E5E1-45AC-864F-28309940F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EE938-28C3-495C-A10D-D876ABD343C6}"/>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0070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BD89-E8EE-415B-BDED-6875AB9BA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62860-F350-40CA-88DB-66CF049A1A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20F5B5-4116-4894-A06F-4B9A0A2F22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349A3-7409-40AA-B646-CC5773815E9D}"/>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14C360C-923F-4C1F-BCCB-0397A57C0D5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075988F-0235-4344-A7F6-1BFB1A8CEE5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509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DF40-3C7D-48B9-A9D5-D703C3901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D7E31-61AC-434C-86F7-335089023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AF60FB-4F5B-49C5-B6DD-3B6C3C3937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4A2FC-29A0-4A15-81FE-7A14DD880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93FFE3-42D7-488C-A891-A0150F3130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EEF6A-D5B9-49C1-BF97-FCF43E56C7CB}"/>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38D4BB2-D4FA-41F8-80F1-FBAAF5562BF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A7499D6-BA32-410C-A285-57EBD31DB3DC}"/>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2930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9B8B-5C89-43CE-AEF0-08AFDDD46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1E198E-E83B-4724-8233-8E4D9EC217BF}"/>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73703CA-EBE5-481C-8392-328726725A0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C149259-07B3-4BB2-912D-700F53813A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349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85008-7158-4915-856F-60646601B8E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43F099A-6CE4-415B-956E-8427FBBEB6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BB144CB-A396-45F5-AE58-FF790C8AC1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782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917321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E62B-5573-4BC0-A289-9B887C84B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31D0DC-8366-43AF-BA31-F5840AD3E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7C479D-FE73-46DA-B372-069D73A8A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13BE1B-EC9E-48A2-864E-8CE0E573FA87}"/>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39CEF79-CF79-49C4-8F5C-9676FE0EE8D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2449B2-7D69-4C52-91E3-581EC1A7A602}"/>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949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A05E-0E13-4C7E-9016-5218CFF40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EA549-B804-4598-A650-A0027AF49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21BF3-077E-45D8-98CF-1671364F7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9EB37-A859-4159-A3AC-853C0C9BC79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C74DBA1-F695-47DB-93B7-84DF4145190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6FDD752-8207-4BE1-B4CD-2A55D69D8D7A}"/>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9016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A0D4-F081-41B4-8DC5-D7DDF007D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96937-D27A-4222-8EB5-28F240056C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D1A9C-9C26-4132-98B1-1EBCA5C7F412}"/>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158C976-8535-4D6B-9B3E-3916FE5910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967150-751B-4017-B4B9-C0B850FF3124}"/>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9669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9D586-0289-42F8-8342-19124CC65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00F8D-F240-40C1-A50E-56B26EAB48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B8320-6D62-4537-BA83-2EE408F5FE1E}"/>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E0A707-3A6B-494D-826C-1A5C0E100BD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09CA5B-0672-4BF4-9EE0-C49B48BEBC8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36727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DDD7-1541-48BC-9EC8-62BCEB79B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C3A1D-F149-413C-B325-4E9732FAA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DC18F-4E76-47C5-ADBE-5312158E54A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4CAAC0-D9DA-42F5-8548-238F694F74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946ECD-E9DE-4427-A62F-DCE9E40EE4CB}"/>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1420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0742-D86C-4672-8E69-713BCE529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94B40-D044-475B-BD24-2F39E9C5F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741B0-437F-4D28-9B5C-7ADA8708B57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0EE990-A7FA-42D6-AEC3-2E86481052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BF4E39E-EA56-4558-938F-9D82B68AD2C3}"/>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451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4CB0-96F7-4CFD-BC86-6B5F1C515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F3639-468C-46B9-B635-89957C6AD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CDA7A5-5A54-4C80-BBE9-6CE0E39AF650}"/>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315B4FC-E5E1-45AC-864F-28309940F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EE938-28C3-495C-A10D-D876ABD343C6}"/>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1703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BD89-E8EE-415B-BDED-6875AB9BA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62860-F350-40CA-88DB-66CF049A1A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20F5B5-4116-4894-A06F-4B9A0A2F22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349A3-7409-40AA-B646-CC5773815E9D}"/>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14C360C-923F-4C1F-BCCB-0397A57C0D5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075988F-0235-4344-A7F6-1BFB1A8CEE5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3600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DF40-3C7D-48B9-A9D5-D703C3901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D7E31-61AC-434C-86F7-335089023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AF60FB-4F5B-49C5-B6DD-3B6C3C3937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4A2FC-29A0-4A15-81FE-7A14DD880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93FFE3-42D7-488C-A891-A0150F3130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EEF6A-D5B9-49C1-BF97-FCF43E56C7CB}"/>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38D4BB2-D4FA-41F8-80F1-FBAAF5562BF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A7499D6-BA32-410C-A285-57EBD31DB3DC}"/>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3509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9B8B-5C89-43CE-AEF0-08AFDDD46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1E198E-E83B-4724-8233-8E4D9EC217BF}"/>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73703CA-EBE5-481C-8392-328726725A0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C149259-07B3-4BB2-912D-700F53813A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066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88EE718-5ECF-47CF-8294-322380B4F605}" type="datetimeFigureOut">
              <a:rPr lang="en-US" smtClean="0"/>
              <a:pPr/>
              <a:t>11/2/2018</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127702920"/>
      </p:ext>
    </p:extLst>
  </p:cSld>
  <p:clrMapOvr>
    <a:overrideClrMapping bg1="dk1" tx1="lt1" bg2="dk2" tx2="lt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85008-7158-4915-856F-60646601B8E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43F099A-6CE4-415B-956E-8427FBBEB6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BB144CB-A396-45F5-AE58-FF790C8AC1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2104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E62B-5573-4BC0-A289-9B887C84B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31D0DC-8366-43AF-BA31-F5840AD3E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7C479D-FE73-46DA-B372-069D73A8A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13BE1B-EC9E-48A2-864E-8CE0E573FA87}"/>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39CEF79-CF79-49C4-8F5C-9676FE0EE8D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2449B2-7D69-4C52-91E3-581EC1A7A602}"/>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711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A05E-0E13-4C7E-9016-5218CFF40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EA549-B804-4598-A650-A0027AF49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21BF3-077E-45D8-98CF-1671364F7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9EB37-A859-4159-A3AC-853C0C9BC79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C74DBA1-F695-47DB-93B7-84DF4145190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6FDD752-8207-4BE1-B4CD-2A55D69D8D7A}"/>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5702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A0D4-F081-41B4-8DC5-D7DDF007D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96937-D27A-4222-8EB5-28F240056C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D1A9C-9C26-4132-98B1-1EBCA5C7F412}"/>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158C976-8535-4D6B-9B3E-3916FE5910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967150-751B-4017-B4B9-C0B850FF3124}"/>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3060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9D586-0289-42F8-8342-19124CC65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00F8D-F240-40C1-A50E-56B26EAB48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B8320-6D62-4537-BA83-2EE408F5FE1E}"/>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E0A707-3A6B-494D-826C-1A5C0E100BD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09CA5B-0672-4BF4-9EE0-C49B48BEBC8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6191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DDD7-1541-48BC-9EC8-62BCEB79B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C3A1D-F149-413C-B325-4E9732FAA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DC18F-4E76-47C5-ADBE-5312158E54A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4CAAC0-D9DA-42F5-8548-238F694F74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946ECD-E9DE-4427-A62F-DCE9E40EE4CB}"/>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1660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0742-D86C-4672-8E69-713BCE529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94B40-D044-475B-BD24-2F39E9C5F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741B0-437F-4D28-9B5C-7ADA8708B57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0EE990-A7FA-42D6-AEC3-2E86481052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BF4E39E-EA56-4558-938F-9D82B68AD2C3}"/>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4439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4CB0-96F7-4CFD-BC86-6B5F1C515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F3639-468C-46B9-B635-89957C6AD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CDA7A5-5A54-4C80-BBE9-6CE0E39AF650}"/>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315B4FC-E5E1-45AC-864F-28309940F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EE938-28C3-495C-A10D-D876ABD343C6}"/>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7264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BD89-E8EE-415B-BDED-6875AB9BA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62860-F350-40CA-88DB-66CF049A1A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20F5B5-4116-4894-A06F-4B9A0A2F22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349A3-7409-40AA-B646-CC5773815E9D}"/>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14C360C-923F-4C1F-BCCB-0397A57C0D5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075988F-0235-4344-A7F6-1BFB1A8CEE5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7092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DF40-3C7D-48B9-A9D5-D703C3901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D7E31-61AC-434C-86F7-335089023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AF60FB-4F5B-49C5-B6DD-3B6C3C3937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4A2FC-29A0-4A15-81FE-7A14DD880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93FFE3-42D7-488C-A891-A0150F3130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EEF6A-D5B9-49C1-BF97-FCF43E56C7CB}"/>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38D4BB2-D4FA-41F8-80F1-FBAAF5562BF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A7499D6-BA32-410C-A285-57EBD31DB3DC}"/>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533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2721999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9B8B-5C89-43CE-AEF0-08AFDDD46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1E198E-E83B-4724-8233-8E4D9EC217BF}"/>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73703CA-EBE5-481C-8392-328726725A0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C149259-07B3-4BB2-912D-700F53813A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0941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85008-7158-4915-856F-60646601B8E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43F099A-6CE4-415B-956E-8427FBBEB6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BB144CB-A396-45F5-AE58-FF790C8AC1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35901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E62B-5573-4BC0-A289-9B887C84B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31D0DC-8366-43AF-BA31-F5840AD3E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7C479D-FE73-46DA-B372-069D73A8A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13BE1B-EC9E-48A2-864E-8CE0E573FA87}"/>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39CEF79-CF79-49C4-8F5C-9676FE0EE8D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2449B2-7D69-4C52-91E3-581EC1A7A602}"/>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2548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A05E-0E13-4C7E-9016-5218CFF40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EA549-B804-4598-A650-A0027AF49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21BF3-077E-45D8-98CF-1671364F7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9EB37-A859-4159-A3AC-853C0C9BC79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C74DBA1-F695-47DB-93B7-84DF4145190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6FDD752-8207-4BE1-B4CD-2A55D69D8D7A}"/>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9343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A0D4-F081-41B4-8DC5-D7DDF007D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96937-D27A-4222-8EB5-28F240056C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D1A9C-9C26-4132-98B1-1EBCA5C7F412}"/>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158C976-8535-4D6B-9B3E-3916FE5910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967150-751B-4017-B4B9-C0B850FF3124}"/>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2327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9D586-0289-42F8-8342-19124CC65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00F8D-F240-40C1-A50E-56B26EAB48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B8320-6D62-4537-BA83-2EE408F5FE1E}"/>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E0A707-3A6B-494D-826C-1A5C0E100BD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09CA5B-0672-4BF4-9EE0-C49B48BEBC8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62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169636047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281527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30800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690603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1606265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2469679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52112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66469467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740896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06564272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36B08E-F972-D249-9E80-4C1FF6613AE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1388457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64737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36B08E-F972-D249-9E80-4C1FF6613AE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74708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377243845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36B08E-F972-D249-9E80-4C1FF6613AE0}"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090414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36B08E-F972-D249-9E80-4C1FF6613AE0}"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42478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36B08E-F972-D249-9E80-4C1FF6613AE0}"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13368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6B08E-F972-D249-9E80-4C1FF6613AE0}"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36785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36B08E-F972-D249-9E80-4C1FF6613AE0}"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227986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36B08E-F972-D249-9E80-4C1FF6613AE0}"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76977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1916717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05262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582" name="Title 1"/>
          <p:cNvSpPr>
            <a:spLocks noGrp="1"/>
          </p:cNvSpPr>
          <p:nvPr>
            <p:ph type="ctrTitle"/>
          </p:nvPr>
        </p:nvSpPr>
        <p:spPr>
          <a:xfrm>
            <a:off x="4673600" y="1498602"/>
            <a:ext cx="7010400" cy="3298825"/>
          </a:xfrm>
        </p:spPr>
        <p:txBody>
          <a:bodyPr>
            <a:normAutofit/>
          </a:bodyPr>
          <a:lstStyle>
            <a:lvl1pPr>
              <a:lnSpc>
                <a:spcPct val="90000"/>
              </a:lnSpc>
              <a:defRPr sz="5400" cap="none" baseline="0"/>
            </a:lvl1pPr>
          </a:lstStyle>
          <a:p>
            <a:r>
              <a:rPr lang="en-US"/>
              <a:t>Click to edit Master title style</a:t>
            </a:r>
          </a:p>
        </p:txBody>
      </p:sp>
      <p:sp>
        <p:nvSpPr>
          <p:cNvPr id="1048583" name="Subtitle 2"/>
          <p:cNvSpPr>
            <a:spLocks noGrp="1"/>
          </p:cNvSpPr>
          <p:nvPr>
            <p:ph type="subTitle" idx="1"/>
          </p:nvPr>
        </p:nvSpPr>
        <p:spPr>
          <a:xfrm>
            <a:off x="4673600" y="4927600"/>
            <a:ext cx="70104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1453451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r>
              <a:rPr lang="en-US"/>
              <a:t>Click to edit Master title style</a:t>
            </a:r>
          </a:p>
        </p:txBody>
      </p:sp>
      <p:sp>
        <p:nvSpPr>
          <p:cNvPr id="1048690" name="Content Placeholder 2"/>
          <p:cNvSpPr>
            <a:spLocks noGrp="1"/>
          </p:cNvSpPr>
          <p:nvPr>
            <p:ph idx="1"/>
          </p:nvPr>
        </p:nvSpPr>
        <p:spPr/>
        <p:txBody>
          <a:bodyPr/>
          <a:lstStyle>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1" name="Date Placeholder 3"/>
          <p:cNvSpPr>
            <a:spLocks noGrp="1"/>
          </p:cNvSpPr>
          <p:nvPr>
            <p:ph type="dt" sz="half" idx="10"/>
          </p:nvPr>
        </p:nvSpPr>
        <p:spPr/>
        <p:txBody>
          <a:bodyPr/>
          <a:lstStyle/>
          <a:p>
            <a:fld id="{8B5A30F4-0B4E-4E4B-BC36-C30CD13F4E17}" type="datetimeFigureOut">
              <a:rPr lang="en-US"/>
              <a:t>11/2/2018</a:t>
            </a:fld>
            <a:endParaRPr dirty="0"/>
          </a:p>
        </p:txBody>
      </p:sp>
      <p:sp>
        <p:nvSpPr>
          <p:cNvPr id="1048692" name="Footer Placeholder 4"/>
          <p:cNvSpPr>
            <a:spLocks noGrp="1"/>
          </p:cNvSpPr>
          <p:nvPr>
            <p:ph type="ftr" sz="quarter" idx="11"/>
          </p:nvPr>
        </p:nvSpPr>
        <p:spPr/>
        <p:txBody>
          <a:bodyPr/>
          <a:lstStyle/>
          <a:p>
            <a:endParaRPr/>
          </a:p>
        </p:txBody>
      </p:sp>
      <p:sp>
        <p:nvSpPr>
          <p:cNvPr id="1048693" name="Slide Number Placeholder 5"/>
          <p:cNvSpPr>
            <a:spLocks noGrp="1"/>
          </p:cNvSpPr>
          <p:nvPr>
            <p:ph type="sldNum" sz="quarter" idx="12"/>
          </p:nvPr>
        </p:nvSpPr>
        <p:spPr/>
        <p:txBody>
          <a:bodyPr/>
          <a:lstStyle/>
          <a:p>
            <a:fld id="{DA60BA0E-20D0-4E7C-B286-26C960A6788F}" type="slidenum">
              <a:t>‹#›</a:t>
            </a:fld>
            <a:endParaRPr/>
          </a:p>
        </p:txBody>
      </p:sp>
    </p:spTree>
    <p:extLst>
      <p:ext uri="{BB962C8B-B14F-4D97-AF65-F5344CB8AC3E}">
        <p14:creationId xmlns:p14="http://schemas.microsoft.com/office/powerpoint/2010/main" val="57554583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1016109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738" name="Title 1"/>
          <p:cNvSpPr>
            <a:spLocks noGrp="1"/>
          </p:cNvSpPr>
          <p:nvPr>
            <p:ph type="title"/>
          </p:nvPr>
        </p:nvSpPr>
        <p:spPr>
          <a:xfrm>
            <a:off x="812800" y="4445000"/>
            <a:ext cx="7010400" cy="1930400"/>
          </a:xfrm>
        </p:spPr>
        <p:txBody>
          <a:bodyPr anchor="t">
            <a:normAutofit/>
          </a:bodyPr>
          <a:lstStyle>
            <a:lvl1pPr algn="l">
              <a:defRPr sz="5400" b="0" cap="none" baseline="0"/>
            </a:lvl1pPr>
          </a:lstStyle>
          <a:p>
            <a:r>
              <a:rPr lang="en-US"/>
              <a:t>Click to edit Master title style</a:t>
            </a:r>
            <a:endParaRPr dirty="0"/>
          </a:p>
        </p:txBody>
      </p:sp>
      <p:sp>
        <p:nvSpPr>
          <p:cNvPr id="1048739" name="Text Placeholder 2"/>
          <p:cNvSpPr>
            <a:spLocks noGrp="1"/>
          </p:cNvSpPr>
          <p:nvPr>
            <p:ph type="body" idx="1"/>
          </p:nvPr>
        </p:nvSpPr>
        <p:spPr>
          <a:xfrm>
            <a:off x="812800" y="3124201"/>
            <a:ext cx="70104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0612558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166" name="Title 1"/>
          <p:cNvSpPr>
            <a:spLocks noGrp="1"/>
          </p:cNvSpPr>
          <p:nvPr>
            <p:ph type="title"/>
          </p:nvPr>
        </p:nvSpPr>
        <p:spPr/>
        <p:txBody>
          <a:bodyPr/>
          <a:lstStyle/>
          <a:p>
            <a:r>
              <a:rPr lang="en-US"/>
              <a:t>Click to edit Master title style</a:t>
            </a:r>
          </a:p>
        </p:txBody>
      </p:sp>
      <p:sp>
        <p:nvSpPr>
          <p:cNvPr id="1049167" name="Content Placeholder 2"/>
          <p:cNvSpPr>
            <a:spLocks noGrp="1"/>
          </p:cNvSpPr>
          <p:nvPr>
            <p:ph sz="half" idx="1"/>
          </p:nvPr>
        </p:nvSpPr>
        <p:spPr>
          <a:xfrm>
            <a:off x="11176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68" name="Content Placeholder 3"/>
          <p:cNvSpPr>
            <a:spLocks noGrp="1"/>
          </p:cNvSpPr>
          <p:nvPr>
            <p:ph sz="half" idx="2"/>
          </p:nvPr>
        </p:nvSpPr>
        <p:spPr>
          <a:xfrm>
            <a:off x="62992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69" name="Date Placeholder 4"/>
          <p:cNvSpPr>
            <a:spLocks noGrp="1"/>
          </p:cNvSpPr>
          <p:nvPr>
            <p:ph type="dt" sz="half" idx="10"/>
          </p:nvPr>
        </p:nvSpPr>
        <p:spPr/>
        <p:txBody>
          <a:bodyPr/>
          <a:lstStyle/>
          <a:p>
            <a:fld id="{2DD204D1-F9BD-4643-8480-6EA41EB484F1}" type="datetimeFigureOut">
              <a:rPr lang="en-US"/>
              <a:t>11/2/2018</a:t>
            </a:fld>
            <a:endParaRPr lang="en-US"/>
          </a:p>
        </p:txBody>
      </p:sp>
      <p:sp>
        <p:nvSpPr>
          <p:cNvPr id="1049170" name="Footer Placeholder 5"/>
          <p:cNvSpPr>
            <a:spLocks noGrp="1"/>
          </p:cNvSpPr>
          <p:nvPr>
            <p:ph type="ftr" sz="quarter" idx="11"/>
          </p:nvPr>
        </p:nvSpPr>
        <p:spPr/>
        <p:txBody>
          <a:bodyPr/>
          <a:lstStyle/>
          <a:p>
            <a:endParaRPr/>
          </a:p>
        </p:txBody>
      </p:sp>
      <p:sp>
        <p:nvSpPr>
          <p:cNvPr id="1049171" name="Slide Number Placeholder 6"/>
          <p:cNvSpPr>
            <a:spLocks noGrp="1"/>
          </p:cNvSpPr>
          <p:nvPr>
            <p:ph type="sldNum" sz="quarter" idx="12"/>
          </p:nvPr>
        </p:nvSpPr>
        <p:spPr/>
        <p:txBody>
          <a:bodyPr/>
          <a:lstStyle/>
          <a:p>
            <a:fld id="{EB37DED6-D4C7-42EE-AB49-D2E39E64FDE4}" type="slidenum">
              <a:t>‹#›</a:t>
            </a:fld>
            <a:endParaRPr/>
          </a:p>
        </p:txBody>
      </p:sp>
    </p:spTree>
    <p:extLst>
      <p:ext uri="{BB962C8B-B14F-4D97-AF65-F5344CB8AC3E}">
        <p14:creationId xmlns:p14="http://schemas.microsoft.com/office/powerpoint/2010/main" val="219508431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0295" name="Title 1"/>
          <p:cNvSpPr>
            <a:spLocks noGrp="1"/>
          </p:cNvSpPr>
          <p:nvPr>
            <p:ph type="title"/>
          </p:nvPr>
        </p:nvSpPr>
        <p:spPr/>
        <p:txBody>
          <a:bodyPr/>
          <a:lstStyle/>
          <a:p>
            <a:r>
              <a:rPr lang="en-US"/>
              <a:t>Click to edit Master title style</a:t>
            </a:r>
          </a:p>
        </p:txBody>
      </p:sp>
      <p:sp>
        <p:nvSpPr>
          <p:cNvPr id="1050296" name="Text Placeholder 2"/>
          <p:cNvSpPr>
            <a:spLocks noGrp="1"/>
          </p:cNvSpPr>
          <p:nvPr>
            <p:ph type="body" idx="1"/>
          </p:nvPr>
        </p:nvSpPr>
        <p:spPr>
          <a:xfrm>
            <a:off x="1121665"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1050297" name="Content Placeholder 3"/>
          <p:cNvSpPr>
            <a:spLocks noGrp="1"/>
          </p:cNvSpPr>
          <p:nvPr>
            <p:ph sz="half" idx="2"/>
          </p:nvPr>
        </p:nvSpPr>
        <p:spPr>
          <a:xfrm>
            <a:off x="11176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298" name="Text Placeholder 4"/>
          <p:cNvSpPr>
            <a:spLocks noGrp="1"/>
          </p:cNvSpPr>
          <p:nvPr>
            <p:ph type="body" sz="quarter" idx="3"/>
          </p:nvPr>
        </p:nvSpPr>
        <p:spPr>
          <a:xfrm>
            <a:off x="6303264"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1050299" name="Content Placeholder 5"/>
          <p:cNvSpPr>
            <a:spLocks noGrp="1"/>
          </p:cNvSpPr>
          <p:nvPr>
            <p:ph sz="quarter" idx="4"/>
          </p:nvPr>
        </p:nvSpPr>
        <p:spPr>
          <a:xfrm>
            <a:off x="62992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300" name="Date Placeholder 6"/>
          <p:cNvSpPr>
            <a:spLocks noGrp="1"/>
          </p:cNvSpPr>
          <p:nvPr>
            <p:ph type="dt" sz="half" idx="10"/>
          </p:nvPr>
        </p:nvSpPr>
        <p:spPr/>
        <p:txBody>
          <a:bodyPr/>
          <a:lstStyle/>
          <a:p>
            <a:fld id="{2DD204D1-F9BD-4643-8480-6EA41EB484F1}" type="datetimeFigureOut">
              <a:rPr lang="en-US"/>
              <a:t>11/2/2018</a:t>
            </a:fld>
            <a:endParaRPr lang="en-US"/>
          </a:p>
        </p:txBody>
      </p:sp>
      <p:sp>
        <p:nvSpPr>
          <p:cNvPr id="1050301" name="Footer Placeholder 7"/>
          <p:cNvSpPr>
            <a:spLocks noGrp="1"/>
          </p:cNvSpPr>
          <p:nvPr>
            <p:ph type="ftr" sz="quarter" idx="11"/>
          </p:nvPr>
        </p:nvSpPr>
        <p:spPr/>
        <p:txBody>
          <a:bodyPr/>
          <a:lstStyle/>
          <a:p>
            <a:endParaRPr/>
          </a:p>
        </p:txBody>
      </p:sp>
      <p:sp>
        <p:nvSpPr>
          <p:cNvPr id="1050302" name="Slide Number Placeholder 8"/>
          <p:cNvSpPr>
            <a:spLocks noGrp="1"/>
          </p:cNvSpPr>
          <p:nvPr>
            <p:ph type="sldNum" sz="quarter" idx="12"/>
          </p:nvPr>
        </p:nvSpPr>
        <p:spPr/>
        <p:txBody>
          <a:bodyPr/>
          <a:lstStyle/>
          <a:p>
            <a:fld id="{EB37DED6-D4C7-42EE-AB49-D2E39E64FDE4}" type="slidenum">
              <a:t>‹#›</a:t>
            </a:fld>
            <a:endParaRPr/>
          </a:p>
        </p:txBody>
      </p:sp>
    </p:spTree>
    <p:extLst>
      <p:ext uri="{BB962C8B-B14F-4D97-AF65-F5344CB8AC3E}">
        <p14:creationId xmlns:p14="http://schemas.microsoft.com/office/powerpoint/2010/main" val="337972276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0303" name="Title 1"/>
          <p:cNvSpPr>
            <a:spLocks noGrp="1"/>
          </p:cNvSpPr>
          <p:nvPr>
            <p:ph type="title"/>
          </p:nvPr>
        </p:nvSpPr>
        <p:spPr/>
        <p:txBody>
          <a:bodyPr/>
          <a:lstStyle/>
          <a:p>
            <a:r>
              <a:rPr lang="en-US"/>
              <a:t>Click to edit Master title style</a:t>
            </a:r>
          </a:p>
        </p:txBody>
      </p:sp>
      <p:sp>
        <p:nvSpPr>
          <p:cNvPr id="1050304" name="Date Placeholder 2"/>
          <p:cNvSpPr>
            <a:spLocks noGrp="1"/>
          </p:cNvSpPr>
          <p:nvPr>
            <p:ph type="dt" sz="half" idx="10"/>
          </p:nvPr>
        </p:nvSpPr>
        <p:spPr/>
        <p:txBody>
          <a:bodyPr/>
          <a:lstStyle/>
          <a:p>
            <a:fld id="{2DD204D1-F9BD-4643-8480-6EA41EB484F1}" type="datetimeFigureOut">
              <a:rPr lang="en-US"/>
              <a:t>11/2/2018</a:t>
            </a:fld>
            <a:endParaRPr lang="en-US"/>
          </a:p>
        </p:txBody>
      </p:sp>
      <p:sp>
        <p:nvSpPr>
          <p:cNvPr id="1050305" name="Footer Placeholder 3"/>
          <p:cNvSpPr>
            <a:spLocks noGrp="1"/>
          </p:cNvSpPr>
          <p:nvPr>
            <p:ph type="ftr" sz="quarter" idx="11"/>
          </p:nvPr>
        </p:nvSpPr>
        <p:spPr/>
        <p:txBody>
          <a:bodyPr/>
          <a:lstStyle/>
          <a:p>
            <a:endParaRPr/>
          </a:p>
        </p:txBody>
      </p:sp>
      <p:sp>
        <p:nvSpPr>
          <p:cNvPr id="1050306" name="Slide Number Placeholder 4"/>
          <p:cNvSpPr>
            <a:spLocks noGrp="1"/>
          </p:cNvSpPr>
          <p:nvPr>
            <p:ph type="sldNum" sz="quarter" idx="12"/>
          </p:nvPr>
        </p:nvSpPr>
        <p:spPr/>
        <p:txBody>
          <a:bodyPr/>
          <a:lstStyle/>
          <a:p>
            <a:fld id="{EB37DED6-D4C7-42EE-AB49-D2E39E64FDE4}" type="slidenum">
              <a:t>‹#›</a:t>
            </a:fld>
            <a:endParaRPr/>
          </a:p>
        </p:txBody>
      </p:sp>
    </p:spTree>
    <p:extLst>
      <p:ext uri="{BB962C8B-B14F-4D97-AF65-F5344CB8AC3E}">
        <p14:creationId xmlns:p14="http://schemas.microsoft.com/office/powerpoint/2010/main" val="1727263899"/>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8792" name="Date Placeholder 1"/>
          <p:cNvSpPr>
            <a:spLocks noGrp="1"/>
          </p:cNvSpPr>
          <p:nvPr>
            <p:ph type="dt" sz="half" idx="10"/>
          </p:nvPr>
        </p:nvSpPr>
        <p:spPr/>
        <p:txBody>
          <a:bodyPr/>
          <a:lstStyle/>
          <a:p>
            <a:fld id="{2DD204D1-F9BD-4643-8480-6EA41EB484F1}" type="datetimeFigureOut">
              <a:rPr lang="en-US"/>
              <a:t>11/2/2018</a:t>
            </a:fld>
            <a:endParaRPr lang="en-US"/>
          </a:p>
        </p:txBody>
      </p:sp>
      <p:sp>
        <p:nvSpPr>
          <p:cNvPr id="1048793" name="Footer Placeholder 2"/>
          <p:cNvSpPr>
            <a:spLocks noGrp="1"/>
          </p:cNvSpPr>
          <p:nvPr>
            <p:ph type="ftr" sz="quarter" idx="11"/>
          </p:nvPr>
        </p:nvSpPr>
        <p:spPr/>
        <p:txBody>
          <a:bodyPr/>
          <a:lstStyle/>
          <a:p>
            <a:endParaRPr/>
          </a:p>
        </p:txBody>
      </p:sp>
      <p:sp>
        <p:nvSpPr>
          <p:cNvPr id="1048794" name="Slide Number Placeholder 3"/>
          <p:cNvSpPr>
            <a:spLocks noGrp="1"/>
          </p:cNvSpPr>
          <p:nvPr>
            <p:ph type="sldNum" sz="quarter" idx="12"/>
          </p:nvPr>
        </p:nvSpPr>
        <p:spPr/>
        <p:txBody>
          <a:bodyPr/>
          <a:lstStyle/>
          <a:p>
            <a:fld id="{EB37DED6-D4C7-42EE-AB49-D2E39E64FDE4}" type="slidenum">
              <a:t>‹#›</a:t>
            </a:fld>
            <a:endParaRPr/>
          </a:p>
        </p:txBody>
      </p:sp>
    </p:spTree>
    <p:extLst>
      <p:ext uri="{BB962C8B-B14F-4D97-AF65-F5344CB8AC3E}">
        <p14:creationId xmlns:p14="http://schemas.microsoft.com/office/powerpoint/2010/main" val="1462268193"/>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50317"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50318" name="Title 1"/>
          <p:cNvSpPr>
            <a:spLocks noGrp="1"/>
          </p:cNvSpPr>
          <p:nvPr>
            <p:ph type="title"/>
          </p:nvPr>
        </p:nvSpPr>
        <p:spPr>
          <a:xfrm>
            <a:off x="304801" y="1701800"/>
            <a:ext cx="3352800" cy="2844800"/>
          </a:xfrm>
        </p:spPr>
        <p:txBody>
          <a:bodyPr anchor="b">
            <a:normAutofit/>
          </a:bodyPr>
          <a:lstStyle>
            <a:lvl1pPr algn="l">
              <a:defRPr sz="2000" b="1"/>
            </a:lvl1pPr>
          </a:lstStyle>
          <a:p>
            <a:r>
              <a:rPr lang="en-US"/>
              <a:t>Click to edit Master title style</a:t>
            </a:r>
          </a:p>
        </p:txBody>
      </p:sp>
      <p:sp>
        <p:nvSpPr>
          <p:cNvPr id="1050319" name="Text Placeholder 3"/>
          <p:cNvSpPr>
            <a:spLocks noGrp="1"/>
          </p:cNvSpPr>
          <p:nvPr>
            <p:ph type="body" sz="half" idx="2"/>
          </p:nvPr>
        </p:nvSpPr>
        <p:spPr>
          <a:xfrm>
            <a:off x="304801" y="4648200"/>
            <a:ext cx="33528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1050320" name="Content Placeholder 2"/>
          <p:cNvSpPr>
            <a:spLocks noGrp="1"/>
          </p:cNvSpPr>
          <p:nvPr>
            <p:ph idx="1"/>
          </p:nvPr>
        </p:nvSpPr>
        <p:spPr>
          <a:xfrm>
            <a:off x="4470401" y="482600"/>
            <a:ext cx="68072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321" name="Date Placeholder 4"/>
          <p:cNvSpPr>
            <a:spLocks noGrp="1"/>
          </p:cNvSpPr>
          <p:nvPr>
            <p:ph type="dt" sz="half" idx="10"/>
          </p:nvPr>
        </p:nvSpPr>
        <p:spPr/>
        <p:txBody>
          <a:bodyPr/>
          <a:lstStyle/>
          <a:p>
            <a:fld id="{126BF754-515F-40B9-8D24-D54D5825B3D0}" type="datetimeFigureOut">
              <a:rPr lang="en-US"/>
              <a:t>11/2/2018</a:t>
            </a:fld>
            <a:endParaRPr lang="en-US"/>
          </a:p>
        </p:txBody>
      </p:sp>
      <p:sp>
        <p:nvSpPr>
          <p:cNvPr id="1050322" name="Footer Placeholder 5"/>
          <p:cNvSpPr>
            <a:spLocks noGrp="1"/>
          </p:cNvSpPr>
          <p:nvPr>
            <p:ph type="ftr" sz="quarter" idx="11"/>
          </p:nvPr>
        </p:nvSpPr>
        <p:spPr/>
        <p:txBody>
          <a:bodyPr/>
          <a:lstStyle/>
          <a:p>
            <a:endParaRPr/>
          </a:p>
        </p:txBody>
      </p:sp>
      <p:sp>
        <p:nvSpPr>
          <p:cNvPr id="1050323" name="Slide Number Placeholder 6"/>
          <p:cNvSpPr>
            <a:spLocks noGrp="1"/>
          </p:cNvSpPr>
          <p:nvPr>
            <p:ph type="sldNum" sz="quarter" idx="12"/>
          </p:nvPr>
        </p:nvSpPr>
        <p:spPr/>
        <p:txBody>
          <a:bodyPr/>
          <a:lstStyle/>
          <a:p>
            <a:fld id="{2DFBB78A-01B4-41F2-96B0-677A4A282832}" type="slidenum">
              <a:t>‹#›</a:t>
            </a:fld>
            <a:endParaRPr/>
          </a:p>
        </p:txBody>
      </p:sp>
    </p:spTree>
    <p:extLst>
      <p:ext uri="{BB962C8B-B14F-4D97-AF65-F5344CB8AC3E}">
        <p14:creationId xmlns:p14="http://schemas.microsoft.com/office/powerpoint/2010/main" val="1884280741"/>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775" name="Rectangle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48776" name="Title 1"/>
          <p:cNvSpPr>
            <a:spLocks noGrp="1"/>
          </p:cNvSpPr>
          <p:nvPr>
            <p:ph type="title"/>
          </p:nvPr>
        </p:nvSpPr>
        <p:spPr>
          <a:xfrm>
            <a:off x="2438401" y="4800600"/>
            <a:ext cx="7315200" cy="762000"/>
          </a:xfrm>
        </p:spPr>
        <p:txBody>
          <a:bodyPr anchor="b">
            <a:normAutofit/>
          </a:bodyPr>
          <a:lstStyle>
            <a:lvl1pPr algn="l">
              <a:defRPr sz="2000" b="1"/>
            </a:lvl1pPr>
          </a:lstStyle>
          <a:p>
            <a:r>
              <a:rPr lang="en-US"/>
              <a:t>Click to edit Master title style</a:t>
            </a:r>
          </a:p>
        </p:txBody>
      </p:sp>
      <p:sp>
        <p:nvSpPr>
          <p:cNvPr id="1048777" name="Picture Placeholder 2" descr="An empty placeholder to add an image. Click on the placeholder and select the image that you wish to add."/>
          <p:cNvSpPr>
            <a:spLocks noGrp="1"/>
          </p:cNvSpPr>
          <p:nvPr>
            <p:ph type="pic" idx="1"/>
          </p:nvPr>
        </p:nvSpPr>
        <p:spPr>
          <a:xfrm>
            <a:off x="2438401" y="279402"/>
            <a:ext cx="73152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p>
        </p:txBody>
      </p:sp>
      <p:sp>
        <p:nvSpPr>
          <p:cNvPr id="1048778" name="Text Placeholder 3"/>
          <p:cNvSpPr>
            <a:spLocks noGrp="1"/>
          </p:cNvSpPr>
          <p:nvPr>
            <p:ph type="body" sz="half" idx="2"/>
          </p:nvPr>
        </p:nvSpPr>
        <p:spPr>
          <a:xfrm>
            <a:off x="2438401" y="5562600"/>
            <a:ext cx="73152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1048779" name="Date Placeholder 4"/>
          <p:cNvSpPr>
            <a:spLocks noGrp="1"/>
          </p:cNvSpPr>
          <p:nvPr>
            <p:ph type="dt" sz="half" idx="10"/>
          </p:nvPr>
        </p:nvSpPr>
        <p:spPr/>
        <p:txBody>
          <a:bodyPr/>
          <a:lstStyle/>
          <a:p>
            <a:fld id="{126BF754-515F-40B9-8D24-D54D5825B3D0}" type="datetimeFigureOut">
              <a:rPr lang="en-US"/>
              <a:t>11/2/2018</a:t>
            </a:fld>
            <a:endParaRPr lang="en-US"/>
          </a:p>
        </p:txBody>
      </p:sp>
      <p:sp>
        <p:nvSpPr>
          <p:cNvPr id="1048780" name="Footer Placeholder 5"/>
          <p:cNvSpPr>
            <a:spLocks noGrp="1"/>
          </p:cNvSpPr>
          <p:nvPr>
            <p:ph type="ftr" sz="quarter" idx="11"/>
          </p:nvPr>
        </p:nvSpPr>
        <p:spPr/>
        <p:txBody>
          <a:bodyPr/>
          <a:lstStyle/>
          <a:p>
            <a:endParaRPr/>
          </a:p>
        </p:txBody>
      </p:sp>
      <p:sp>
        <p:nvSpPr>
          <p:cNvPr id="1048781" name="Slide Number Placeholder 6"/>
          <p:cNvSpPr>
            <a:spLocks noGrp="1"/>
          </p:cNvSpPr>
          <p:nvPr>
            <p:ph type="sldNum" sz="quarter" idx="12"/>
          </p:nvPr>
        </p:nvSpPr>
        <p:spPr/>
        <p:txBody>
          <a:bodyPr/>
          <a:lstStyle/>
          <a:p>
            <a:fld id="{2DFBB78A-01B4-41F2-96B0-677A4A282832}" type="slidenum">
              <a:t>‹#›</a:t>
            </a:fld>
            <a:endParaRPr/>
          </a:p>
        </p:txBody>
      </p:sp>
    </p:spTree>
    <p:extLst>
      <p:ext uri="{BB962C8B-B14F-4D97-AF65-F5344CB8AC3E}">
        <p14:creationId xmlns:p14="http://schemas.microsoft.com/office/powerpoint/2010/main" val="3192048875"/>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50312" name="Title 1"/>
          <p:cNvSpPr>
            <a:spLocks noGrp="1"/>
          </p:cNvSpPr>
          <p:nvPr>
            <p:ph type="title"/>
          </p:nvPr>
        </p:nvSpPr>
        <p:spPr/>
        <p:txBody>
          <a:bodyPr/>
          <a:lstStyle/>
          <a:p>
            <a:r>
              <a:rPr lang="en-US"/>
              <a:t>Click to edit Master title style</a:t>
            </a:r>
          </a:p>
        </p:txBody>
      </p:sp>
      <p:sp>
        <p:nvSpPr>
          <p:cNvPr id="105031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314" name="Date Placeholder 3"/>
          <p:cNvSpPr>
            <a:spLocks noGrp="1"/>
          </p:cNvSpPr>
          <p:nvPr>
            <p:ph type="dt" sz="half" idx="10"/>
          </p:nvPr>
        </p:nvSpPr>
        <p:spPr/>
        <p:txBody>
          <a:bodyPr/>
          <a:lstStyle/>
          <a:p>
            <a:fld id="{7AECB6C2-1084-4AED-A74A-DF028B0094EA}" type="datetimeFigureOut">
              <a:rPr lang="en-US"/>
              <a:t>11/2/2018</a:t>
            </a:fld>
            <a:endParaRPr lang="en-US"/>
          </a:p>
        </p:txBody>
      </p:sp>
      <p:sp>
        <p:nvSpPr>
          <p:cNvPr id="1050315" name="Footer Placeholder 4"/>
          <p:cNvSpPr>
            <a:spLocks noGrp="1"/>
          </p:cNvSpPr>
          <p:nvPr>
            <p:ph type="ftr" sz="quarter" idx="11"/>
          </p:nvPr>
        </p:nvSpPr>
        <p:spPr/>
        <p:txBody>
          <a:bodyPr/>
          <a:lstStyle/>
          <a:p>
            <a:endParaRPr/>
          </a:p>
        </p:txBody>
      </p:sp>
      <p:sp>
        <p:nvSpPr>
          <p:cNvPr id="1050316" name="Slide Number Placeholder 5"/>
          <p:cNvSpPr>
            <a:spLocks noGrp="1"/>
          </p:cNvSpPr>
          <p:nvPr>
            <p:ph type="sldNum" sz="quarter" idx="12"/>
          </p:nvPr>
        </p:nvSpPr>
        <p:spPr/>
        <p:txBody>
          <a:bodyPr/>
          <a:lstStyle/>
          <a:p>
            <a:fld id="{591C5AD9-787D-40FA-8A4D-16A055B9AF81}" type="slidenum">
              <a:t>‹#›</a:t>
            </a:fld>
            <a:endParaRPr/>
          </a:p>
        </p:txBody>
      </p:sp>
    </p:spTree>
    <p:extLst>
      <p:ext uri="{BB962C8B-B14F-4D97-AF65-F5344CB8AC3E}">
        <p14:creationId xmlns:p14="http://schemas.microsoft.com/office/powerpoint/2010/main" val="2710280433"/>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50307" name="Vertical Title 1"/>
          <p:cNvSpPr>
            <a:spLocks noGrp="1"/>
          </p:cNvSpPr>
          <p:nvPr>
            <p:ph type="title" orient="vert"/>
          </p:nvPr>
        </p:nvSpPr>
        <p:spPr>
          <a:xfrm>
            <a:off x="9855200" y="274639"/>
            <a:ext cx="1422400" cy="5897561"/>
          </a:xfrm>
        </p:spPr>
        <p:txBody>
          <a:bodyPr vert="eaVert"/>
          <a:lstStyle/>
          <a:p>
            <a:r>
              <a:rPr lang="en-US"/>
              <a:t>Click to edit Master title style</a:t>
            </a:r>
          </a:p>
        </p:txBody>
      </p:sp>
      <p:sp>
        <p:nvSpPr>
          <p:cNvPr id="1050308" name="Vertical Text Placeholder 2"/>
          <p:cNvSpPr>
            <a:spLocks noGrp="1"/>
          </p:cNvSpPr>
          <p:nvPr>
            <p:ph type="body" orient="vert" idx="1"/>
          </p:nvPr>
        </p:nvSpPr>
        <p:spPr>
          <a:xfrm>
            <a:off x="1117600" y="274639"/>
            <a:ext cx="8534401"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309" name="Date Placeholder 3"/>
          <p:cNvSpPr>
            <a:spLocks noGrp="1"/>
          </p:cNvSpPr>
          <p:nvPr>
            <p:ph type="dt" sz="half" idx="10"/>
          </p:nvPr>
        </p:nvSpPr>
        <p:spPr/>
        <p:txBody>
          <a:bodyPr/>
          <a:lstStyle/>
          <a:p>
            <a:fld id="{7AECB6C2-1084-4AED-A74A-DF028B0094EA}" type="datetimeFigureOut">
              <a:rPr lang="en-US"/>
              <a:t>11/2/2018</a:t>
            </a:fld>
            <a:endParaRPr lang="en-US"/>
          </a:p>
        </p:txBody>
      </p:sp>
      <p:sp>
        <p:nvSpPr>
          <p:cNvPr id="1050310" name="Footer Placeholder 4"/>
          <p:cNvSpPr>
            <a:spLocks noGrp="1"/>
          </p:cNvSpPr>
          <p:nvPr>
            <p:ph type="ftr" sz="quarter" idx="11"/>
          </p:nvPr>
        </p:nvSpPr>
        <p:spPr/>
        <p:txBody>
          <a:bodyPr/>
          <a:lstStyle/>
          <a:p>
            <a:endParaRPr/>
          </a:p>
        </p:txBody>
      </p:sp>
      <p:sp>
        <p:nvSpPr>
          <p:cNvPr id="1050311" name="Slide Number Placeholder 5"/>
          <p:cNvSpPr>
            <a:spLocks noGrp="1"/>
          </p:cNvSpPr>
          <p:nvPr>
            <p:ph type="sldNum" sz="quarter" idx="12"/>
          </p:nvPr>
        </p:nvSpPr>
        <p:spPr/>
        <p:txBody>
          <a:bodyPr/>
          <a:lstStyle/>
          <a:p>
            <a:fld id="{591C5AD9-787D-40FA-8A4D-16A055B9AF81}" type="slidenum">
              <a:t>‹#›</a:t>
            </a:fld>
            <a:endParaRPr/>
          </a:p>
        </p:txBody>
      </p:sp>
    </p:spTree>
    <p:extLst>
      <p:ext uri="{BB962C8B-B14F-4D97-AF65-F5344CB8AC3E}">
        <p14:creationId xmlns:p14="http://schemas.microsoft.com/office/powerpoint/2010/main" val="2370061266"/>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F497B4-1BD8-4C29-B507-77085CCC1D31}"/>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80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1811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963622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10D9D823-D5B6-47BC-A30F-0A011F07571F}"/>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B642B8E2-A00E-4033-B933-253F07CE46DB}"/>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88BCE508-2AE9-43D5-824C-DDD4912ED132}"/>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FE3CD2C2-1ABF-4E25-A6F0-53C1C034AD1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B65F3EC-D0AC-4432-B287-17A7606D33E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5A83947-4B93-4027-83DD-6EF467990322}"/>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4AF4B564-F8CA-4C24-8718-9E622C116001}" type="slidenum">
              <a:rPr lang="en-US" altLang="en-US"/>
              <a:pPr>
                <a:defRPr/>
              </a:pPr>
              <a:t>‹#›</a:t>
            </a:fld>
            <a:endParaRPr lang="en-US" altLang="en-US"/>
          </a:p>
        </p:txBody>
      </p:sp>
    </p:spTree>
    <p:extLst>
      <p:ext uri="{BB962C8B-B14F-4D97-AF65-F5344CB8AC3E}">
        <p14:creationId xmlns:p14="http://schemas.microsoft.com/office/powerpoint/2010/main" val="22353546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D3D0DC4-7305-4CDB-A89D-A593D0296050}"/>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8A6128A3-31F0-45F5-AE74-C4E943A3939D}"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C65AFAE5-6EC4-476F-BC7E-61C0D00EEBA1}"/>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FDB451F3-AFB4-46EC-8E30-E041CDEF4265}"/>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C6654C9C-F441-4CC0-B6BD-7EAADFA31623}"/>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6">
            <a:extLst>
              <a:ext uri="{FF2B5EF4-FFF2-40B4-BE49-F238E27FC236}">
                <a16:creationId xmlns:a16="http://schemas.microsoft.com/office/drawing/2014/main" id="{F48E61D3-58AC-4925-90BF-AC63E0674B7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076280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340076-CB3C-4E24-B076-56F8E89FE995}"/>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4C3B74D6-D014-495D-B2FA-F03CBE1C04E8}"/>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4E08227A-B6C0-4986-9178-53B0294CB5A9}"/>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1F165062-0188-4F44-984F-6FD30364331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D34C438D-CFC8-4990-A6F0-A103ED9834E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DFC5AD56-DE4B-48D5-8639-74F8345F184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82AB3B2-3E21-458B-9860-CB00E3D79A85}" type="slidenum">
              <a:rPr lang="en-US" altLang="en-US"/>
              <a:pPr>
                <a:defRPr/>
              </a:pPr>
              <a:t>‹#›</a:t>
            </a:fld>
            <a:endParaRPr lang="en-US" altLang="en-US"/>
          </a:p>
        </p:txBody>
      </p:sp>
    </p:spTree>
    <p:extLst>
      <p:ext uri="{BB962C8B-B14F-4D97-AF65-F5344CB8AC3E}">
        <p14:creationId xmlns:p14="http://schemas.microsoft.com/office/powerpoint/2010/main" val="1665389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9F8ACA1C-8625-4567-9AAC-F59434EB6D12}"/>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74C3FF35-874E-42F8-8A18-85CEF8A7DA7F}"/>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9" name="Right Triangle 8">
              <a:extLst>
                <a:ext uri="{FF2B5EF4-FFF2-40B4-BE49-F238E27FC236}">
                  <a16:creationId xmlns:a16="http://schemas.microsoft.com/office/drawing/2014/main" id="{F47F0E29-7C2D-433E-990C-4EB81FBC5603}"/>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23BC2A85-DDED-49D6-89AC-492432D61B1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7F458720-2899-431A-AF50-7673B8FFDD0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27F27B91-778E-45A1-A26D-5A055C5A3BB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C2EECDE-C114-4DF6-A0F6-E2987C097EF4}" type="slidenum">
              <a:rPr lang="en-US" altLang="en-US"/>
              <a:pPr>
                <a:defRPr/>
              </a:pPr>
              <a:t>‹#›</a:t>
            </a:fld>
            <a:endParaRPr lang="en-US" altLang="en-US"/>
          </a:p>
        </p:txBody>
      </p:sp>
    </p:spTree>
    <p:extLst>
      <p:ext uri="{BB962C8B-B14F-4D97-AF65-F5344CB8AC3E}">
        <p14:creationId xmlns:p14="http://schemas.microsoft.com/office/powerpoint/2010/main" val="11414871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DAA66B7-FD84-4777-B71F-B858BB670146}"/>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A7C63C59-D1C1-49CC-9975-6A234D059BB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5" name="Right Triangle 4">
              <a:extLst>
                <a:ext uri="{FF2B5EF4-FFF2-40B4-BE49-F238E27FC236}">
                  <a16:creationId xmlns:a16="http://schemas.microsoft.com/office/drawing/2014/main" id="{41247AB6-A5A9-4FA2-AA37-274C3E84C51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E1E376D8-390B-4B8A-992E-C68D6A95070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F511E5E2-AC3A-423B-B34B-110A6D535A9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490A4A4A-5666-4D21-8B17-DC5C1643BF4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C3945FE-EAF7-4513-8D29-A3D25C58B79C}" type="slidenum">
              <a:rPr lang="en-US" altLang="en-US"/>
              <a:pPr>
                <a:defRPr/>
              </a:pPr>
              <a:t>‹#›</a:t>
            </a:fld>
            <a:endParaRPr lang="en-US" altLang="en-US"/>
          </a:p>
        </p:txBody>
      </p:sp>
    </p:spTree>
    <p:extLst>
      <p:ext uri="{BB962C8B-B14F-4D97-AF65-F5344CB8AC3E}">
        <p14:creationId xmlns:p14="http://schemas.microsoft.com/office/powerpoint/2010/main" val="10758274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CC28A03-8D56-4A93-921E-5CF83F6CD6A6}"/>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C60CC196-0E57-4F43-90DE-50FDE78B2F85}"/>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4" name="Right Triangle 3">
              <a:extLst>
                <a:ext uri="{FF2B5EF4-FFF2-40B4-BE49-F238E27FC236}">
                  <a16:creationId xmlns:a16="http://schemas.microsoft.com/office/drawing/2014/main" id="{9A326858-1476-425C-A959-D8F2C7C8B38D}"/>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5" name="TextBox 7">
            <a:extLst>
              <a:ext uri="{FF2B5EF4-FFF2-40B4-BE49-F238E27FC236}">
                <a16:creationId xmlns:a16="http://schemas.microsoft.com/office/drawing/2014/main" id="{4C7498E5-47E6-4CBC-B79A-5974DBB7107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17FDFC11-857A-4D3D-AE51-D62D2F5EFE1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007661A-A649-432A-AE75-0ED28168C861}" type="slidenum">
              <a:rPr lang="en-US" altLang="en-US"/>
              <a:pPr>
                <a:defRPr/>
              </a:pPr>
              <a:t>‹#›</a:t>
            </a:fld>
            <a:endParaRPr lang="en-US" altLang="en-US"/>
          </a:p>
        </p:txBody>
      </p:sp>
    </p:spTree>
    <p:extLst>
      <p:ext uri="{BB962C8B-B14F-4D97-AF65-F5344CB8AC3E}">
        <p14:creationId xmlns:p14="http://schemas.microsoft.com/office/powerpoint/2010/main" val="404009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4421A2C-ABAE-472A-9362-FB24DB68E8A2}"/>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36CDE7C8-26F4-492F-9559-0B952CDAD055}"/>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6099D0D7-793C-4F42-89C9-D4A8007235CC}"/>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0B681B25-CAFE-4037-B1F2-F2AD4388C98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5645083-CAD5-4044-9C02-4C1D5F092E7F}"/>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93AB1DC-A930-436D-B3C4-4E1C3208C423}" type="slidenum">
              <a:rPr lang="en-US" altLang="en-US"/>
              <a:pPr>
                <a:defRPr/>
              </a:pPr>
              <a:t>‹#›</a:t>
            </a:fld>
            <a:endParaRPr lang="en-US" altLang="en-US"/>
          </a:p>
        </p:txBody>
      </p:sp>
    </p:spTree>
    <p:extLst>
      <p:ext uri="{BB962C8B-B14F-4D97-AF65-F5344CB8AC3E}">
        <p14:creationId xmlns:p14="http://schemas.microsoft.com/office/powerpoint/2010/main" val="9224401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408FE91-7B4F-45C3-B916-1DCF83FD7E02}"/>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6CE7DF7F-41FE-4D5E-A1C2-B7C638C9C4CD}"/>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6CA1C5EE-995C-44B9-BF0A-EF724DA84F75}"/>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A91E85CE-6937-43A5-9CBD-F63438DABDC2}"/>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FD61DB3-306F-4C15-8673-11DC19E142A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9F30604-AE4E-46C3-B4CA-A98E145DBF78}" type="slidenum">
              <a:rPr lang="en-US" altLang="en-US"/>
              <a:pPr>
                <a:defRPr/>
              </a:pPr>
              <a:t>‹#›</a:t>
            </a:fld>
            <a:endParaRPr lang="en-US" altLang="en-US"/>
          </a:p>
        </p:txBody>
      </p:sp>
    </p:spTree>
    <p:extLst>
      <p:ext uri="{BB962C8B-B14F-4D97-AF65-F5344CB8AC3E}">
        <p14:creationId xmlns:p14="http://schemas.microsoft.com/office/powerpoint/2010/main" val="467427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D0A14EBB-15A9-486C-B895-861E422D6239}"/>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6680F696-5C0D-4CC5-8088-59DB703F65B7}"/>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79D3CCED-3273-4E75-9B43-AA81AB6D35B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456968C3-AD37-40BC-A4E0-352D422B73C0}"/>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505501-FA5A-491D-A807-646E7DBB437A}"/>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CE38603-C2E4-4122-B815-5926A4015882}"/>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749A0C0-E8C8-4ED8-88EC-06ABDFFA0480}" type="slidenum">
              <a:rPr lang="en-US" altLang="en-US"/>
              <a:pPr>
                <a:defRPr/>
              </a:pPr>
              <a:t>‹#›</a:t>
            </a:fld>
            <a:endParaRPr lang="en-US" altLang="en-US"/>
          </a:p>
        </p:txBody>
      </p:sp>
    </p:spTree>
    <p:extLst>
      <p:ext uri="{BB962C8B-B14F-4D97-AF65-F5344CB8AC3E}">
        <p14:creationId xmlns:p14="http://schemas.microsoft.com/office/powerpoint/2010/main" val="17895761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B338887-E678-4627-8E8E-5584EE147D46}"/>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C3740FEF-5273-4FDA-BB4A-D555F472E278}"/>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12D52801-069E-4DCA-B0FB-65DAF3DD43CF}"/>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7">
            <a:extLst>
              <a:ext uri="{FF2B5EF4-FFF2-40B4-BE49-F238E27FC236}">
                <a16:creationId xmlns:a16="http://schemas.microsoft.com/office/drawing/2014/main" id="{BFF8C253-C60F-4791-BAD1-E9AFD4B14E8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D5E00CB-DB71-496A-BA21-29367A612877}"/>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B98DEE66-0DAE-4DB3-A12C-3C4206246029}" type="slidenum">
              <a:rPr lang="en-US" altLang="en-US"/>
              <a:pPr>
                <a:defRPr/>
              </a:pPr>
              <a:t>‹#›</a:t>
            </a:fld>
            <a:endParaRPr lang="en-US" altLang="en-US"/>
          </a:p>
        </p:txBody>
      </p:sp>
    </p:spTree>
    <p:extLst>
      <p:ext uri="{BB962C8B-B14F-4D97-AF65-F5344CB8AC3E}">
        <p14:creationId xmlns:p14="http://schemas.microsoft.com/office/powerpoint/2010/main" val="37391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39023380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62EA3A-9D79-40E7-83D3-F5B8B2C78B65}"/>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350184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6E122F9-8EFA-4D0A-ACB9-0FDEE6D5491C}"/>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71E2E119-F5CA-45CE-96DC-5FFB651595C7}"/>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7A0A09EE-5747-4B31-81BD-DF1E583E2CA6}"/>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C3B2054E-0E74-475F-8280-14966D93CA2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289B31-867A-4DFD-8413-E5CD37E1D58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569A3FF5-03C5-434F-B787-DAAA594CC615}"/>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0FA8D08-66D4-46E0-9019-7E11836DACD3}" type="slidenum">
              <a:rPr lang="en-US" altLang="en-US"/>
              <a:pPr>
                <a:defRPr/>
              </a:pPr>
              <a:t>‹#›</a:t>
            </a:fld>
            <a:endParaRPr lang="en-US" altLang="en-US"/>
          </a:p>
        </p:txBody>
      </p:sp>
    </p:spTree>
    <p:extLst>
      <p:ext uri="{BB962C8B-B14F-4D97-AF65-F5344CB8AC3E}">
        <p14:creationId xmlns:p14="http://schemas.microsoft.com/office/powerpoint/2010/main" val="41855969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939BD09-5186-4BD4-859D-12EA544BD962}"/>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72F10C90-AB2B-4F5F-BAE0-01642A91C7C6}"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EEC5D59A-896C-4491-85F0-C93A8F20501A}"/>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1D887D5B-2F79-4B41-89C3-F7B75BECEED5}"/>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37E86A84-5B98-4F19-82B9-953DB960839B}"/>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6">
            <a:extLst>
              <a:ext uri="{FF2B5EF4-FFF2-40B4-BE49-F238E27FC236}">
                <a16:creationId xmlns:a16="http://schemas.microsoft.com/office/drawing/2014/main" id="{0EAD0123-D193-4F2E-9E66-37E1B919FE2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221557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157CB4C-1772-41A2-90B3-C12E0706C860}"/>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3441ECB3-7D70-4F4E-AECD-8340F76D8D19}"/>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A3D1691B-3790-4F89-9CC1-901A716856C3}"/>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70652703-9A79-473D-A65E-A3BDD2743B6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729168D6-B6C4-4CA6-8E8F-9BF9B0DDAEE2}"/>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E9DD344F-8397-4262-BDC9-6250005532C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1E27DB9-6A83-4B18-BE92-735CD4D7EB1A}" type="slidenum">
              <a:rPr lang="en-US" altLang="en-US"/>
              <a:pPr>
                <a:defRPr/>
              </a:pPr>
              <a:t>‹#›</a:t>
            </a:fld>
            <a:endParaRPr lang="en-US" altLang="en-US"/>
          </a:p>
        </p:txBody>
      </p:sp>
    </p:spTree>
    <p:extLst>
      <p:ext uri="{BB962C8B-B14F-4D97-AF65-F5344CB8AC3E}">
        <p14:creationId xmlns:p14="http://schemas.microsoft.com/office/powerpoint/2010/main" val="25331702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DB277C08-EF18-4028-B1D8-5908FA578ED2}"/>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463822C2-3FB1-4677-8961-0140B6CC68A9}"/>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9" name="Right Triangle 8">
              <a:extLst>
                <a:ext uri="{FF2B5EF4-FFF2-40B4-BE49-F238E27FC236}">
                  <a16:creationId xmlns:a16="http://schemas.microsoft.com/office/drawing/2014/main" id="{286E77E6-7AFA-41C3-B79A-287D5199829A}"/>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A6BDB071-D2FF-4136-A752-4435B32E092B}"/>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F1BAD62F-19FE-4061-B733-8DE6C895A94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870ADFE5-6F92-4F1A-BDDF-43E00772B1CA}"/>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2F32FBD4-D826-4247-A429-D4A127D68BDB}" type="slidenum">
              <a:rPr lang="en-US" altLang="en-US"/>
              <a:pPr>
                <a:defRPr/>
              </a:pPr>
              <a:t>‹#›</a:t>
            </a:fld>
            <a:endParaRPr lang="en-US" altLang="en-US"/>
          </a:p>
        </p:txBody>
      </p:sp>
    </p:spTree>
    <p:extLst>
      <p:ext uri="{BB962C8B-B14F-4D97-AF65-F5344CB8AC3E}">
        <p14:creationId xmlns:p14="http://schemas.microsoft.com/office/powerpoint/2010/main" val="313372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834C46B2-348C-49D5-81FA-7F84063F8344}"/>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464784E0-08EE-4DC5-A30C-AB0AD6F4A491}"/>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5" name="Right Triangle 4">
              <a:extLst>
                <a:ext uri="{FF2B5EF4-FFF2-40B4-BE49-F238E27FC236}">
                  <a16:creationId xmlns:a16="http://schemas.microsoft.com/office/drawing/2014/main" id="{877B5859-1D7D-4E01-8883-80EDA6470CA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9A2483D4-DD91-48AB-88FF-9100955725A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5D825D5C-9553-43C2-8A51-3771972124E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4151216A-7678-4FBA-9725-C8C21D91405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94CF04C-396F-4BEA-BCD0-08C125A4C1C1}" type="slidenum">
              <a:rPr lang="en-US" altLang="en-US"/>
              <a:pPr>
                <a:defRPr/>
              </a:pPr>
              <a:t>‹#›</a:t>
            </a:fld>
            <a:endParaRPr lang="en-US" altLang="en-US"/>
          </a:p>
        </p:txBody>
      </p:sp>
    </p:spTree>
    <p:extLst>
      <p:ext uri="{BB962C8B-B14F-4D97-AF65-F5344CB8AC3E}">
        <p14:creationId xmlns:p14="http://schemas.microsoft.com/office/powerpoint/2010/main" val="30011171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764D440F-461B-44C8-BDEB-3887A25F3E1B}"/>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54D926B6-04FE-4FBB-9E08-E3942B5E1DAC}"/>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4" name="Right Triangle 3">
              <a:extLst>
                <a:ext uri="{FF2B5EF4-FFF2-40B4-BE49-F238E27FC236}">
                  <a16:creationId xmlns:a16="http://schemas.microsoft.com/office/drawing/2014/main" id="{F155825F-221E-438A-95EB-EE7D8455F6C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5" name="TextBox 7">
            <a:extLst>
              <a:ext uri="{FF2B5EF4-FFF2-40B4-BE49-F238E27FC236}">
                <a16:creationId xmlns:a16="http://schemas.microsoft.com/office/drawing/2014/main" id="{F8066AB1-7083-4D7C-81E4-082A0631C00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3BCF49D6-2254-4C19-B6EB-EB6EB573E0BF}"/>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52F86B00-BA23-4CA2-8E6E-C9C734D4C16B}" type="slidenum">
              <a:rPr lang="en-US" altLang="en-US"/>
              <a:pPr>
                <a:defRPr/>
              </a:pPr>
              <a:t>‹#›</a:t>
            </a:fld>
            <a:endParaRPr lang="en-US" altLang="en-US"/>
          </a:p>
        </p:txBody>
      </p:sp>
    </p:spTree>
    <p:extLst>
      <p:ext uri="{BB962C8B-B14F-4D97-AF65-F5344CB8AC3E}">
        <p14:creationId xmlns:p14="http://schemas.microsoft.com/office/powerpoint/2010/main" val="40877158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03C74EF-3A95-4D18-A415-76F41F6C7CBE}"/>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18A8E89D-0AF7-4C69-917F-DCC3ACC34AE1}"/>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48510B27-B044-4F58-9E05-C7B9DC6B2DA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F9AB866B-2964-4CFF-9C50-C360249F9CC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E5CF179F-7FB2-464C-9358-6C4BB88AAC64}"/>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C574642D-A1AD-432E-A509-2C00956D2E82}" type="slidenum">
              <a:rPr lang="en-US" altLang="en-US"/>
              <a:pPr>
                <a:defRPr/>
              </a:pPr>
              <a:t>‹#›</a:t>
            </a:fld>
            <a:endParaRPr lang="en-US" altLang="en-US"/>
          </a:p>
        </p:txBody>
      </p:sp>
    </p:spTree>
    <p:extLst>
      <p:ext uri="{BB962C8B-B14F-4D97-AF65-F5344CB8AC3E}">
        <p14:creationId xmlns:p14="http://schemas.microsoft.com/office/powerpoint/2010/main" val="307294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B18C1A8-50CA-4DEF-B9CF-A47E7C32596F}"/>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ADE3FC20-317D-4B34-9A52-CC09F68D650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220BB27E-0ABF-48CA-A29A-B0F0D8FE5E3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B66CB052-7F03-4CBA-890B-2911459DEAF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C374793-EB89-4F07-BFBF-0353372739A2}"/>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C9EC6187-52E1-4F20-BE54-CD2C0EE4FFA8}" type="slidenum">
              <a:rPr lang="en-US" altLang="en-US"/>
              <a:pPr>
                <a:defRPr/>
              </a:pPr>
              <a:t>‹#›</a:t>
            </a:fld>
            <a:endParaRPr lang="en-US" altLang="en-US"/>
          </a:p>
        </p:txBody>
      </p:sp>
    </p:spTree>
    <p:extLst>
      <p:ext uri="{BB962C8B-B14F-4D97-AF65-F5344CB8AC3E}">
        <p14:creationId xmlns:p14="http://schemas.microsoft.com/office/powerpoint/2010/main" val="11419925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D7A391F3-9C3F-4050-879C-C4B98392987C}"/>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92A7EE37-3493-4DD7-BC89-347909ED30C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4215B534-1EE5-4CC1-9B01-3908F9072744}"/>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C2AE8B0D-0381-4EE0-A3FE-D4674B59D12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2651413-38D1-48D0-9DFF-306A635CA68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B13C532-F6DE-4BFD-B4AB-D745515AE848}"/>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410BEDD1-4814-4D56-BF39-3C6F582AF07A}" type="slidenum">
              <a:rPr lang="en-US" altLang="en-US"/>
              <a:pPr>
                <a:defRPr/>
              </a:pPr>
              <a:t>‹#›</a:t>
            </a:fld>
            <a:endParaRPr lang="en-US" altLang="en-US"/>
          </a:p>
        </p:txBody>
      </p:sp>
    </p:spTree>
    <p:extLst>
      <p:ext uri="{BB962C8B-B14F-4D97-AF65-F5344CB8AC3E}">
        <p14:creationId xmlns:p14="http://schemas.microsoft.com/office/powerpoint/2010/main" val="339171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1061741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734746E3-2C98-44E1-8C91-33AFECAAE8DB}"/>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49571A69-0C44-4D80-8B1A-9EC62F2C516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D5044CE1-994D-4EB8-B9DE-42062BD10C0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7">
            <a:extLst>
              <a:ext uri="{FF2B5EF4-FFF2-40B4-BE49-F238E27FC236}">
                <a16:creationId xmlns:a16="http://schemas.microsoft.com/office/drawing/2014/main" id="{8EEEA935-6417-421B-826C-C3A9AFA6716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F1365A14-BED8-4A1B-BF14-799216948B57}"/>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3669B5F-5DFF-4456-9DB1-6CE1333FAB18}" type="slidenum">
              <a:rPr lang="en-US" altLang="en-US"/>
              <a:pPr>
                <a:defRPr/>
              </a:pPr>
              <a:t>‹#›</a:t>
            </a:fld>
            <a:endParaRPr lang="en-US" altLang="en-US"/>
          </a:p>
        </p:txBody>
      </p:sp>
    </p:spTree>
    <p:extLst>
      <p:ext uri="{BB962C8B-B14F-4D97-AF65-F5344CB8AC3E}">
        <p14:creationId xmlns:p14="http://schemas.microsoft.com/office/powerpoint/2010/main" val="34170722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63083" y="4406901"/>
            <a:ext cx="10363200" cy="1362075"/>
          </a:xfrm>
          <a:prstGeom prst="rect">
            <a:avLst/>
          </a:prstGeom>
          <a:noFill/>
          <a:ln>
            <a:noFill/>
          </a:ln>
        </p:spPr>
        <p:txBody>
          <a:bodyPr lIns="91425" tIns="91425" rIns="91425" bIns="91425" anchor="t"/>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963083" y="2906713"/>
            <a:ext cx="10363200" cy="1500187"/>
          </a:xfrm>
          <a:prstGeom prst="rect">
            <a:avLst/>
          </a:prstGeom>
          <a:noFill/>
          <a:ln>
            <a:noFill/>
          </a:ln>
        </p:spPr>
        <p:txBody>
          <a:bodyPr lIns="91425" tIns="91425" rIns="91425" bIns="91425" anchor="b"/>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
        <p:nvSpPr>
          <p:cNvPr id="4" name="Shape 29">
            <a:extLst>
              <a:ext uri="{FF2B5EF4-FFF2-40B4-BE49-F238E27FC236}">
                <a16:creationId xmlns:a16="http://schemas.microsoft.com/office/drawing/2014/main" id="{F3D561F5-C9D1-4D22-8164-5553A47CD49F}"/>
              </a:ext>
            </a:extLst>
          </p:cNvPr>
          <p:cNvSpPr txBox="1">
            <a:spLocks noGrp="1"/>
          </p:cNvSpPr>
          <p:nvPr>
            <p:ph type="dt" idx="10"/>
          </p:nvPr>
        </p:nvSpPr>
        <p:spPr bwMode="auto">
          <a:xfrm>
            <a:off x="609600" y="6356351"/>
            <a:ext cx="2844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5" name="Shape 30">
            <a:extLst>
              <a:ext uri="{FF2B5EF4-FFF2-40B4-BE49-F238E27FC236}">
                <a16:creationId xmlns:a16="http://schemas.microsoft.com/office/drawing/2014/main" id="{279C7D3D-F63D-4197-AF51-4C5157B2394D}"/>
              </a:ext>
            </a:extLst>
          </p:cNvPr>
          <p:cNvSpPr txBox="1">
            <a:spLocks noGrp="1"/>
          </p:cNvSpPr>
          <p:nvPr>
            <p:ph type="ftr" idx="11"/>
          </p:nvPr>
        </p:nvSpPr>
        <p:spPr bwMode="auto">
          <a:xfrm>
            <a:off x="4165600" y="6356351"/>
            <a:ext cx="3860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6" name="Shape 31">
            <a:extLst>
              <a:ext uri="{FF2B5EF4-FFF2-40B4-BE49-F238E27FC236}">
                <a16:creationId xmlns:a16="http://schemas.microsoft.com/office/drawing/2014/main" id="{A49CD20B-093D-4CB2-9356-BC696EB1E903}"/>
              </a:ext>
            </a:extLst>
          </p:cNvPr>
          <p:cNvSpPr txBox="1">
            <a:spLocks noGrp="1"/>
          </p:cNvSpPr>
          <p:nvPr>
            <p:ph type="sldNum" idx="12"/>
          </p:nvPr>
        </p:nvSpPr>
        <p:spPr bwMode="auto">
          <a:xfrm>
            <a:off x="8737600" y="6356351"/>
            <a:ext cx="284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rtlCol="0"/>
          <a:lstStyle>
            <a:lvl1pPr eaLnBrk="1" fontAlgn="base" hangingPunct="1">
              <a:spcBef>
                <a:spcPct val="0"/>
              </a:spcBef>
              <a:spcAft>
                <a:spcPct val="0"/>
              </a:spcAft>
              <a:defRPr sz="1200">
                <a:solidFill>
                  <a:srgbClr val="888888"/>
                </a:solidFill>
                <a:latin typeface="Arial" charset="0"/>
                <a:ea typeface="+mn-ea"/>
                <a:cs typeface="Arial" charset="0"/>
                <a:sym typeface="Arial" charset="0"/>
                <a:rtl val="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25783499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8FF50B-ABB3-4A4A-8839-AE47431C147D}"/>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371361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FD37C8-C00D-4C47-9BCA-742E4B8E72E8}"/>
              </a:ext>
            </a:extLst>
          </p:cNvPr>
          <p:cNvSpPr/>
          <p:nvPr userDrawn="1"/>
        </p:nvSpPr>
        <p:spPr>
          <a:xfrm>
            <a:off x="0" y="4032250"/>
            <a:ext cx="12192000" cy="15875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4F81BD"/>
              </a:solidFill>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11342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1BB09D6-2FD6-45AC-AA25-3FFDB6CB6A16}"/>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D1DF985A-B1D4-4D83-B931-ADDE3A57010B}"/>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A81A11C9-7A6E-4DB6-AE6A-F709D3B2060E}"/>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A9B1017B-0A20-4763-AD11-3B71FD5BCDF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19B9AA-07C8-4A90-B22A-6B01D842A67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19C9F87D-0BF4-4CF2-B9D5-8D6970FDAA38}"/>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13F74A21-99A6-4ACD-A1A5-F0F0A193C13D}" type="slidenum">
              <a:rPr lang="en-US" altLang="en-US"/>
              <a:pPr>
                <a:defRPr/>
              </a:pPr>
              <a:t>‹#›</a:t>
            </a:fld>
            <a:endParaRPr lang="en-US" altLang="en-US"/>
          </a:p>
        </p:txBody>
      </p:sp>
    </p:spTree>
    <p:extLst>
      <p:ext uri="{BB962C8B-B14F-4D97-AF65-F5344CB8AC3E}">
        <p14:creationId xmlns:p14="http://schemas.microsoft.com/office/powerpoint/2010/main" val="14830819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01C4BBC-2D71-4E5C-9348-0C6304968DD9}"/>
              </a:ext>
            </a:extLst>
          </p:cNvPr>
          <p:cNvSpPr txBox="1">
            <a:spLocks/>
          </p:cNvSpPr>
          <p:nvPr userDrawn="1"/>
        </p:nvSpPr>
        <p:spPr>
          <a:xfrm>
            <a:off x="9311217" y="6502401"/>
            <a:ext cx="2844800" cy="365125"/>
          </a:xfrm>
          <a:prstGeom prst="rect">
            <a:avLst/>
          </a:prstGeom>
        </p:spPr>
        <p:txBody>
          <a:bodyPr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defRPr/>
            </a:pPr>
            <a:fld id="{B5EA86D0-8BE3-4528-BA7A-4DEE10653632}" type="slidenum">
              <a:rPr lang="en-US" altLang="en-US" sz="1400" smtClean="0">
                <a:solidFill>
                  <a:srgbClr val="FFFFFF"/>
                </a:solidFill>
                <a:latin typeface="Calibri" panose="020F0502020204030204" pitchFamily="34" charset="0"/>
              </a:rPr>
              <a:pPr algn="r" eaLnBrk="1" hangingPunct="1">
                <a:defRPr/>
              </a:pPr>
              <a:t>‹#›</a:t>
            </a:fld>
            <a:endParaRPr lang="en-US" altLang="en-US" sz="1400">
              <a:solidFill>
                <a:srgbClr val="FFFFFF"/>
              </a:solidFill>
              <a:latin typeface="Calibri" panose="020F0502020204030204" pitchFamily="34" charset="0"/>
            </a:endParaRPr>
          </a:p>
        </p:txBody>
      </p:sp>
      <p:grpSp>
        <p:nvGrpSpPr>
          <p:cNvPr id="4" name="Group 6">
            <a:extLst>
              <a:ext uri="{FF2B5EF4-FFF2-40B4-BE49-F238E27FC236}">
                <a16:creationId xmlns:a16="http://schemas.microsoft.com/office/drawing/2014/main" id="{0635E6FD-E382-4BC9-A1E2-B31B61AE8152}"/>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A7C70F74-7CEA-455C-831F-19A288B16E09}"/>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A02CE056-B4FE-4C4B-AEB5-FEBC7EFB85A9}"/>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6">
            <a:extLst>
              <a:ext uri="{FF2B5EF4-FFF2-40B4-BE49-F238E27FC236}">
                <a16:creationId xmlns:a16="http://schemas.microsoft.com/office/drawing/2014/main" id="{CEFFF4F2-06A6-4E2B-8F19-119AA45F6C4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6256262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FBCCAA-607E-4C92-84A6-A1C25AA25D96}"/>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5D1E6B7C-A80E-4D7C-9CE5-B2FBADED5DBC}"/>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18EE09F3-31BB-4304-A2A7-BF9B2EA4DF0A}"/>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A0A4A1FA-3B26-4601-928D-3B6021EFE0C4}"/>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5EDEDE7F-A9AC-4863-9B8F-A31EEF2F6FC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800F2AB9-CC33-45B3-B5D0-24F534944DB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14CDE834-CA31-4CD2-9B7E-13188E174D56}" type="slidenum">
              <a:rPr lang="en-US" altLang="en-US"/>
              <a:pPr>
                <a:defRPr/>
              </a:pPr>
              <a:t>‹#›</a:t>
            </a:fld>
            <a:endParaRPr lang="en-US" altLang="en-US"/>
          </a:p>
        </p:txBody>
      </p:sp>
    </p:spTree>
    <p:extLst>
      <p:ext uri="{BB962C8B-B14F-4D97-AF65-F5344CB8AC3E}">
        <p14:creationId xmlns:p14="http://schemas.microsoft.com/office/powerpoint/2010/main" val="22797551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8444CCB-5CC8-446E-9BB7-EE36E2FE179E}"/>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A180FAAA-DB70-4194-BE3B-933A042BF5AB}"/>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9" name="Right Triangle 8">
              <a:extLst>
                <a:ext uri="{FF2B5EF4-FFF2-40B4-BE49-F238E27FC236}">
                  <a16:creationId xmlns:a16="http://schemas.microsoft.com/office/drawing/2014/main" id="{4B832D02-D232-40EE-BA07-B612BECC9E30}"/>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C7732314-4C3F-4320-8A73-0F4959E7B300}"/>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D84055E6-FEED-4EE6-AD24-A8467B2424F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D7CAE041-2134-46AD-B412-208D9C07411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EC20F938-12D4-4572-993F-3A573198834C}" type="slidenum">
              <a:rPr lang="en-US" altLang="en-US"/>
              <a:pPr>
                <a:defRPr/>
              </a:pPr>
              <a:t>‹#›</a:t>
            </a:fld>
            <a:endParaRPr lang="en-US" altLang="en-US"/>
          </a:p>
        </p:txBody>
      </p:sp>
    </p:spTree>
    <p:extLst>
      <p:ext uri="{BB962C8B-B14F-4D97-AF65-F5344CB8AC3E}">
        <p14:creationId xmlns:p14="http://schemas.microsoft.com/office/powerpoint/2010/main" val="27583883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7D393146-5F37-41F9-8462-11A7B017AC80}"/>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AA0AE1CA-7470-438E-B61C-F93952A45884}"/>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5" name="Right Triangle 4">
              <a:extLst>
                <a:ext uri="{FF2B5EF4-FFF2-40B4-BE49-F238E27FC236}">
                  <a16:creationId xmlns:a16="http://schemas.microsoft.com/office/drawing/2014/main" id="{7B0CF211-5440-49D7-BBFA-93A0024DFCDC}"/>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AFB66069-B7E5-4991-8DCB-377091A54EE3}"/>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13AEA363-385A-487C-8DCE-6806243B6CB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65D8C85C-373D-436B-8110-5715128A3BB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BDC57C88-DFCD-4576-85E3-86B948F08EE1}" type="slidenum">
              <a:rPr lang="en-US" altLang="en-US"/>
              <a:pPr>
                <a:defRPr/>
              </a:pPr>
              <a:t>‹#›</a:t>
            </a:fld>
            <a:endParaRPr lang="en-US" altLang="en-US"/>
          </a:p>
        </p:txBody>
      </p:sp>
    </p:spTree>
    <p:extLst>
      <p:ext uri="{BB962C8B-B14F-4D97-AF65-F5344CB8AC3E}">
        <p14:creationId xmlns:p14="http://schemas.microsoft.com/office/powerpoint/2010/main" val="29920190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B5EB09FC-C62C-44E5-9A0B-D942DB211ED0}"/>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3F3C42E1-C52F-4E15-B957-CE9F549B1AF6}"/>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4" name="Right Triangle 3">
              <a:extLst>
                <a:ext uri="{FF2B5EF4-FFF2-40B4-BE49-F238E27FC236}">
                  <a16:creationId xmlns:a16="http://schemas.microsoft.com/office/drawing/2014/main" id="{B6C79F8E-EF15-428C-941F-0BB8D8DCAE86}"/>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5" name="TextBox 7">
            <a:extLst>
              <a:ext uri="{FF2B5EF4-FFF2-40B4-BE49-F238E27FC236}">
                <a16:creationId xmlns:a16="http://schemas.microsoft.com/office/drawing/2014/main" id="{0EE5B5A1-7C2F-4849-8DB4-AAF28CF29A7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6" name="Slide Number Placeholder 5">
            <a:extLst>
              <a:ext uri="{FF2B5EF4-FFF2-40B4-BE49-F238E27FC236}">
                <a16:creationId xmlns:a16="http://schemas.microsoft.com/office/drawing/2014/main" id="{0666123B-F4FD-41FF-AE9C-82223BA4CD2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A1FB7A1D-01F1-4731-AA39-3CE40A5D7A99}" type="slidenum">
              <a:rPr lang="en-US" altLang="en-US"/>
              <a:pPr>
                <a:defRPr/>
              </a:pPr>
              <a:t>‹#›</a:t>
            </a:fld>
            <a:endParaRPr lang="en-US" altLang="en-US"/>
          </a:p>
        </p:txBody>
      </p:sp>
    </p:spTree>
    <p:extLst>
      <p:ext uri="{BB962C8B-B14F-4D97-AF65-F5344CB8AC3E}">
        <p14:creationId xmlns:p14="http://schemas.microsoft.com/office/powerpoint/2010/main" val="190834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083530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A5E09B-410E-4CED-8131-9ED84B9F3291}"/>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ECDE87FB-F6B8-4294-B984-2C8D3D1E2BC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23A0063E-587C-4376-81EC-B4BE65E3D895}"/>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8EFECEB9-DDE1-43E3-99D0-5540AEEE0D7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F3CB039D-B665-424C-9E70-B8B306EC324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7C5F058E-3417-4414-8D71-A208009E6C10}" type="slidenum">
              <a:rPr lang="en-US" altLang="en-US"/>
              <a:pPr>
                <a:defRPr/>
              </a:pPr>
              <a:t>‹#›</a:t>
            </a:fld>
            <a:endParaRPr lang="en-US" altLang="en-US"/>
          </a:p>
        </p:txBody>
      </p:sp>
    </p:spTree>
    <p:extLst>
      <p:ext uri="{BB962C8B-B14F-4D97-AF65-F5344CB8AC3E}">
        <p14:creationId xmlns:p14="http://schemas.microsoft.com/office/powerpoint/2010/main" val="28171240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67A0543-032A-49A3-85A1-F0CC8F58BF61}"/>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BF3B3DB9-10FA-4ADF-96E9-157156F84EC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5FF143CD-A737-4925-8099-EC00F1E84A93}"/>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A5903104-7F5B-472F-ACBA-8181C0D5055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F7049711-3EB1-4CFB-93AF-781B108E80D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AE027FC0-2279-4D28-94A3-7647E45950A8}" type="slidenum">
              <a:rPr lang="en-US" altLang="en-US"/>
              <a:pPr>
                <a:defRPr/>
              </a:pPr>
              <a:t>‹#›</a:t>
            </a:fld>
            <a:endParaRPr lang="en-US" altLang="en-US"/>
          </a:p>
        </p:txBody>
      </p:sp>
    </p:spTree>
    <p:extLst>
      <p:ext uri="{BB962C8B-B14F-4D97-AF65-F5344CB8AC3E}">
        <p14:creationId xmlns:p14="http://schemas.microsoft.com/office/powerpoint/2010/main" val="1299585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6AF29143-2F4E-4779-A83C-4B1827967070}"/>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6C56C72F-17BA-46E4-8F40-663D285446EB}"/>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74F6E774-A35F-415E-A6AC-7789A8B50267}"/>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866F3E29-70F6-41D3-88BD-201A3D027B4E}"/>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9E6996-F1E2-4E62-9156-25916671DF3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C1E3429-2C6C-4D9E-8783-A89A62B5F5A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3EE666B5-ECA4-4E1B-A7D0-6C227CEAF918}" type="slidenum">
              <a:rPr lang="en-US" altLang="en-US"/>
              <a:pPr>
                <a:defRPr/>
              </a:pPr>
              <a:t>‹#›</a:t>
            </a:fld>
            <a:endParaRPr lang="en-US" altLang="en-US"/>
          </a:p>
        </p:txBody>
      </p:sp>
    </p:spTree>
    <p:extLst>
      <p:ext uri="{BB962C8B-B14F-4D97-AF65-F5344CB8AC3E}">
        <p14:creationId xmlns:p14="http://schemas.microsoft.com/office/powerpoint/2010/main" val="2719280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20D32B4-B940-4BC2-988D-8C41335F21DA}"/>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AC5C23C5-2ADA-48D4-AB94-ED118EF074BF}"/>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372B0313-4B4E-4615-8E73-ED1B57D9E4C3}"/>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7">
            <a:extLst>
              <a:ext uri="{FF2B5EF4-FFF2-40B4-BE49-F238E27FC236}">
                <a16:creationId xmlns:a16="http://schemas.microsoft.com/office/drawing/2014/main" id="{40145B22-6D0C-434B-8708-3FD3DC7699A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9083340-9F73-4FBE-8FED-35F1F784BDE8}"/>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2140AECB-AC5E-4079-93C0-BB15C8FEBCFF}" type="slidenum">
              <a:rPr lang="en-US" altLang="en-US"/>
              <a:pPr>
                <a:defRPr/>
              </a:pPr>
              <a:t>‹#›</a:t>
            </a:fld>
            <a:endParaRPr lang="en-US" altLang="en-US"/>
          </a:p>
        </p:txBody>
      </p:sp>
    </p:spTree>
    <p:extLst>
      <p:ext uri="{BB962C8B-B14F-4D97-AF65-F5344CB8AC3E}">
        <p14:creationId xmlns:p14="http://schemas.microsoft.com/office/powerpoint/2010/main" val="3522843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F5AB34-4AF9-4BEF-A998-4FAE8DB050D6}"/>
              </a:ext>
            </a:extLst>
          </p:cNvPr>
          <p:cNvSpPr/>
          <p:nvPr userDrawn="1"/>
        </p:nvSpPr>
        <p:spPr>
          <a:xfrm>
            <a:off x="0" y="4032250"/>
            <a:ext cx="12192000" cy="15875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accent1"/>
              </a:solidFill>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640051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03CE26AF-8BA4-46CD-B40C-EEDA51EF5F25}"/>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91B4B7B4-E910-4FDD-840B-AE9AE476CABD}"/>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7510D1C8-6A9A-4787-BD0A-49D2A33D668F}"/>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7" name="Straight Connector 6">
            <a:extLst>
              <a:ext uri="{FF2B5EF4-FFF2-40B4-BE49-F238E27FC236}">
                <a16:creationId xmlns:a16="http://schemas.microsoft.com/office/drawing/2014/main" id="{35F05C82-7772-42C3-B5B1-052F32BFB1C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669699-92B6-4F14-9DBC-C701853D08A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96F6ED0-5E9A-4466-8801-CC5778F01D38}"/>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0AD2908F-5409-4CDB-8344-D3DB3ED9F159}" type="slidenum">
              <a:rPr lang="en-US" altLang="en-US"/>
              <a:pPr>
                <a:defRPr/>
              </a:pPr>
              <a:t>‹#›</a:t>
            </a:fld>
            <a:endParaRPr lang="en-US" altLang="en-US"/>
          </a:p>
        </p:txBody>
      </p:sp>
    </p:spTree>
    <p:extLst>
      <p:ext uri="{BB962C8B-B14F-4D97-AF65-F5344CB8AC3E}">
        <p14:creationId xmlns:p14="http://schemas.microsoft.com/office/powerpoint/2010/main" val="29650875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2F099E8-D263-43AF-A549-BD4AA46AABFB}"/>
              </a:ext>
            </a:extLst>
          </p:cNvPr>
          <p:cNvSpPr txBox="1">
            <a:spLocks/>
          </p:cNvSpPr>
          <p:nvPr userDrawn="1"/>
        </p:nvSpPr>
        <p:spPr>
          <a:xfrm>
            <a:off x="9311217" y="6502401"/>
            <a:ext cx="2844800" cy="365125"/>
          </a:xfrm>
          <a:prstGeom prst="rect">
            <a:avLst/>
          </a:prstGeom>
        </p:spPr>
        <p:txBody>
          <a:bodyPr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defRPr/>
            </a:pPr>
            <a:fld id="{6CF14766-1423-44B6-88C3-B1EDAEFE72EA}" type="slidenum">
              <a:rPr lang="en-US" altLang="en-US" sz="1400" smtClean="0">
                <a:solidFill>
                  <a:schemeClr val="bg1"/>
                </a:solidFill>
                <a:latin typeface="Calibri" panose="020F0502020204030204" pitchFamily="34" charset="0"/>
              </a:rPr>
              <a:pPr algn="r" eaLnBrk="1" hangingPunct="1">
                <a:defRPr/>
              </a:pPr>
              <a:t>‹#›</a:t>
            </a:fld>
            <a:endParaRPr lang="en-US" altLang="en-US" sz="1400">
              <a:solidFill>
                <a:schemeClr val="bg1"/>
              </a:solidFill>
              <a:latin typeface="Calibri" panose="020F0502020204030204" pitchFamily="34" charset="0"/>
            </a:endParaRPr>
          </a:p>
        </p:txBody>
      </p:sp>
      <p:grpSp>
        <p:nvGrpSpPr>
          <p:cNvPr id="4" name="Group 6">
            <a:extLst>
              <a:ext uri="{FF2B5EF4-FFF2-40B4-BE49-F238E27FC236}">
                <a16:creationId xmlns:a16="http://schemas.microsoft.com/office/drawing/2014/main" id="{947E0078-4319-4483-9370-8A179A346FB2}"/>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C52D7590-F1EC-430F-9A0F-50D32F4A4572}"/>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3A5FC285-CC8C-4427-A07B-590133DBA87E}"/>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7" name="TextBox 6">
            <a:extLst>
              <a:ext uri="{FF2B5EF4-FFF2-40B4-BE49-F238E27FC236}">
                <a16:creationId xmlns:a16="http://schemas.microsoft.com/office/drawing/2014/main" id="{5A1C7EF3-5284-4EA4-A0EC-9392886B8EF2}"/>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5243473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D36F41F-877D-4164-9EDF-FCE831EDFB4B}"/>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A141FF2D-B145-48E6-9026-3F22F599B8AD}"/>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7" name="Right Triangle 6">
              <a:extLst>
                <a:ext uri="{FF2B5EF4-FFF2-40B4-BE49-F238E27FC236}">
                  <a16:creationId xmlns:a16="http://schemas.microsoft.com/office/drawing/2014/main" id="{FE94435E-B442-49E3-B306-7264AE751CF5}"/>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8" name="Straight Connector 7">
            <a:extLst>
              <a:ext uri="{FF2B5EF4-FFF2-40B4-BE49-F238E27FC236}">
                <a16:creationId xmlns:a16="http://schemas.microsoft.com/office/drawing/2014/main" id="{FB05E68B-EB90-4477-8A72-75F4F5D29AB9}"/>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8F72EBBE-F8CB-45AA-91C9-232A4181722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06E7312-0288-4FA5-9524-C728F344C81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3DA3D31C-BD62-41D3-9996-8A818BCDA416}" type="slidenum">
              <a:rPr lang="en-US" altLang="en-US"/>
              <a:pPr>
                <a:defRPr/>
              </a:pPr>
              <a:t>‹#›</a:t>
            </a:fld>
            <a:endParaRPr lang="en-US" altLang="en-US"/>
          </a:p>
        </p:txBody>
      </p:sp>
    </p:spTree>
    <p:extLst>
      <p:ext uri="{BB962C8B-B14F-4D97-AF65-F5344CB8AC3E}">
        <p14:creationId xmlns:p14="http://schemas.microsoft.com/office/powerpoint/2010/main" val="2311731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33F30744-8963-4A5E-8FE0-E94F28A82FEB}"/>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603B008D-D840-47B7-A123-F47D4E31DD6A}"/>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9" name="Right Triangle 8">
              <a:extLst>
                <a:ext uri="{FF2B5EF4-FFF2-40B4-BE49-F238E27FC236}">
                  <a16:creationId xmlns:a16="http://schemas.microsoft.com/office/drawing/2014/main" id="{6C56BCD8-BE0D-4437-909F-C6F2B49C6147}"/>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10" name="Straight Connector 9">
            <a:extLst>
              <a:ext uri="{FF2B5EF4-FFF2-40B4-BE49-F238E27FC236}">
                <a16:creationId xmlns:a16="http://schemas.microsoft.com/office/drawing/2014/main" id="{98C9E0EC-B0FA-42DB-A667-6C7DC054F317}"/>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3321583F-0645-4AE0-978E-2E62D393E36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824F7DB0-25B5-478A-8BF1-3DDC893989B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0B1B5D09-1791-4B14-850D-C5D21194B742}" type="slidenum">
              <a:rPr lang="en-US" altLang="en-US"/>
              <a:pPr>
                <a:defRPr/>
              </a:pPr>
              <a:t>‹#›</a:t>
            </a:fld>
            <a:endParaRPr lang="en-US" altLang="en-US"/>
          </a:p>
        </p:txBody>
      </p:sp>
    </p:spTree>
    <p:extLst>
      <p:ext uri="{BB962C8B-B14F-4D97-AF65-F5344CB8AC3E}">
        <p14:creationId xmlns:p14="http://schemas.microsoft.com/office/powerpoint/2010/main" val="21561017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44BF037D-CA09-4C77-9068-891D313172AD}"/>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F8149F9A-9F89-4690-A3D2-E04882CDE786}"/>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5" name="Right Triangle 4">
              <a:extLst>
                <a:ext uri="{FF2B5EF4-FFF2-40B4-BE49-F238E27FC236}">
                  <a16:creationId xmlns:a16="http://schemas.microsoft.com/office/drawing/2014/main" id="{08D2E9A8-6524-4A44-B262-21BE0D48BC37}"/>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6" name="Straight Connector 5">
            <a:extLst>
              <a:ext uri="{FF2B5EF4-FFF2-40B4-BE49-F238E27FC236}">
                <a16:creationId xmlns:a16="http://schemas.microsoft.com/office/drawing/2014/main" id="{6B2F2217-D84A-447C-BCE6-A5A612F876E8}"/>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E3C5FE6B-7B02-46F4-A6D4-C5B8F4E29F2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AEEA4D26-2C4D-4288-BEDD-70D195E7995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7C8E8379-9E18-4702-8A9D-4EA07D9195FC}" type="slidenum">
              <a:rPr lang="en-US" altLang="en-US"/>
              <a:pPr>
                <a:defRPr/>
              </a:pPr>
              <a:t>‹#›</a:t>
            </a:fld>
            <a:endParaRPr lang="en-US" altLang="en-US"/>
          </a:p>
        </p:txBody>
      </p:sp>
    </p:spTree>
    <p:extLst>
      <p:ext uri="{BB962C8B-B14F-4D97-AF65-F5344CB8AC3E}">
        <p14:creationId xmlns:p14="http://schemas.microsoft.com/office/powerpoint/2010/main" val="234136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61608483"/>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62FC554-9521-4C7C-9FEC-F78A85CBB100}"/>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D2902FB0-32D2-4324-85CE-8ECBFBE6F23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4" name="Right Triangle 3">
              <a:extLst>
                <a:ext uri="{FF2B5EF4-FFF2-40B4-BE49-F238E27FC236}">
                  <a16:creationId xmlns:a16="http://schemas.microsoft.com/office/drawing/2014/main" id="{7581E997-DC92-4409-A13F-EE94C785D571}"/>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5" name="TextBox 7">
            <a:extLst>
              <a:ext uri="{FF2B5EF4-FFF2-40B4-BE49-F238E27FC236}">
                <a16:creationId xmlns:a16="http://schemas.microsoft.com/office/drawing/2014/main" id="{E0C3D25A-9CD7-45A0-928F-3CE9A394D42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6" name="Slide Number Placeholder 5">
            <a:extLst>
              <a:ext uri="{FF2B5EF4-FFF2-40B4-BE49-F238E27FC236}">
                <a16:creationId xmlns:a16="http://schemas.microsoft.com/office/drawing/2014/main" id="{D7737F38-09D3-45B3-9C5B-8BE2C2E04DE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B96CBF4A-676B-44DF-8AC9-F370A6DD4E71}" type="slidenum">
              <a:rPr lang="en-US" altLang="en-US"/>
              <a:pPr>
                <a:defRPr/>
              </a:pPr>
              <a:t>‹#›</a:t>
            </a:fld>
            <a:endParaRPr lang="en-US" altLang="en-US"/>
          </a:p>
        </p:txBody>
      </p:sp>
    </p:spTree>
    <p:extLst>
      <p:ext uri="{BB962C8B-B14F-4D97-AF65-F5344CB8AC3E}">
        <p14:creationId xmlns:p14="http://schemas.microsoft.com/office/powerpoint/2010/main" val="37099325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65B4B1B-36EF-43BB-A8BF-F9D145456F1A}"/>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C3A7B3C2-9C2E-4D61-9AA1-5112D15645B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7" name="Right Triangle 6">
              <a:extLst>
                <a:ext uri="{FF2B5EF4-FFF2-40B4-BE49-F238E27FC236}">
                  <a16:creationId xmlns:a16="http://schemas.microsoft.com/office/drawing/2014/main" id="{12E8B258-B9E5-410D-9F8D-8C850F93062E}"/>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8" name="TextBox 7">
            <a:extLst>
              <a:ext uri="{FF2B5EF4-FFF2-40B4-BE49-F238E27FC236}">
                <a16:creationId xmlns:a16="http://schemas.microsoft.com/office/drawing/2014/main" id="{6DE619A5-A01A-4EE0-B722-7955D1D3351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3C0C7AD8-190F-4650-88E4-5148C7CEE900}"/>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FD286D2A-E0E4-4143-BC5E-A9B95F844387}" type="slidenum">
              <a:rPr lang="en-US" altLang="en-US"/>
              <a:pPr>
                <a:defRPr/>
              </a:pPr>
              <a:t>‹#›</a:t>
            </a:fld>
            <a:endParaRPr lang="en-US" altLang="en-US"/>
          </a:p>
        </p:txBody>
      </p:sp>
    </p:spTree>
    <p:extLst>
      <p:ext uri="{BB962C8B-B14F-4D97-AF65-F5344CB8AC3E}">
        <p14:creationId xmlns:p14="http://schemas.microsoft.com/office/powerpoint/2010/main" val="36055256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E3A43AE-6070-44CE-8E56-613BCA28B8AC}"/>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470C868E-96F4-43BF-9770-4E30C1A78CE9}"/>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7" name="Right Triangle 6">
              <a:extLst>
                <a:ext uri="{FF2B5EF4-FFF2-40B4-BE49-F238E27FC236}">
                  <a16:creationId xmlns:a16="http://schemas.microsoft.com/office/drawing/2014/main" id="{FDB79AD8-9A26-461F-8D9C-4C524E3F2D71}"/>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8" name="TextBox 7">
            <a:extLst>
              <a:ext uri="{FF2B5EF4-FFF2-40B4-BE49-F238E27FC236}">
                <a16:creationId xmlns:a16="http://schemas.microsoft.com/office/drawing/2014/main" id="{F2359574-F22E-459D-9A8B-7A935395073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DFFA254-F1FD-4325-8D4D-9DED005799D7}"/>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13EFAA3E-28B1-40AE-B27D-A8EA6B6B254B}" type="slidenum">
              <a:rPr lang="en-US" altLang="en-US"/>
              <a:pPr>
                <a:defRPr/>
              </a:pPr>
              <a:t>‹#›</a:t>
            </a:fld>
            <a:endParaRPr lang="en-US" altLang="en-US"/>
          </a:p>
        </p:txBody>
      </p:sp>
    </p:spTree>
    <p:extLst>
      <p:ext uri="{BB962C8B-B14F-4D97-AF65-F5344CB8AC3E}">
        <p14:creationId xmlns:p14="http://schemas.microsoft.com/office/powerpoint/2010/main" val="2828674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86F84ED2-7DA6-4D2E-90DE-84BDE5DFE4DD}"/>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6D719354-5C0A-4669-ACB0-23ECC6B23BE9}"/>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F1DD9D7B-42FE-4265-8FEC-FB2C13E437D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7" name="Straight Connector 6">
            <a:extLst>
              <a:ext uri="{FF2B5EF4-FFF2-40B4-BE49-F238E27FC236}">
                <a16:creationId xmlns:a16="http://schemas.microsoft.com/office/drawing/2014/main" id="{2DBA287E-170F-4B26-8F7F-B96F78D15700}"/>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F141AD-E8AE-4A02-B383-FE1B5D2D376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AD2E086E-69DA-4FB6-9DCF-498A53EE92F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32ACCE7B-C38F-45DC-8CF5-248E14F7E5EC}" type="slidenum">
              <a:rPr lang="en-US" altLang="en-US"/>
              <a:pPr>
                <a:defRPr/>
              </a:pPr>
              <a:t>‹#›</a:t>
            </a:fld>
            <a:endParaRPr lang="en-US" altLang="en-US"/>
          </a:p>
        </p:txBody>
      </p:sp>
    </p:spTree>
    <p:extLst>
      <p:ext uri="{BB962C8B-B14F-4D97-AF65-F5344CB8AC3E}">
        <p14:creationId xmlns:p14="http://schemas.microsoft.com/office/powerpoint/2010/main" val="38735570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2432CD9-A103-4109-83D1-0EDD6736089B}"/>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5AC17210-BA27-4680-80B0-39674B9C566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25BB8F99-015C-4E94-A5AA-0373726015A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7" name="TextBox 7">
            <a:extLst>
              <a:ext uri="{FF2B5EF4-FFF2-40B4-BE49-F238E27FC236}">
                <a16:creationId xmlns:a16="http://schemas.microsoft.com/office/drawing/2014/main" id="{24B13C91-BE96-431C-85E5-56BD0DBAD87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066786B-CE40-4EDF-AC73-2F99243B821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BA3B73F1-13C4-4F28-94A6-92F531AF1A1F}" type="slidenum">
              <a:rPr lang="en-US" altLang="en-US"/>
              <a:pPr>
                <a:defRPr/>
              </a:pPr>
              <a:t>‹#›</a:t>
            </a:fld>
            <a:endParaRPr lang="en-US" altLang="en-US"/>
          </a:p>
        </p:txBody>
      </p:sp>
    </p:spTree>
    <p:extLst>
      <p:ext uri="{BB962C8B-B14F-4D97-AF65-F5344CB8AC3E}">
        <p14:creationId xmlns:p14="http://schemas.microsoft.com/office/powerpoint/2010/main" val="5018049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63083" y="4406901"/>
            <a:ext cx="10363200" cy="1362075"/>
          </a:xfrm>
          <a:prstGeom prst="rect">
            <a:avLst/>
          </a:prstGeom>
          <a:noFill/>
          <a:ln>
            <a:noFill/>
          </a:ln>
        </p:spPr>
        <p:txBody>
          <a:bodyPr lIns="91425" tIns="91425" rIns="91425" bIns="91425" anchor="t"/>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963083" y="2906713"/>
            <a:ext cx="10363200" cy="1500187"/>
          </a:xfrm>
          <a:prstGeom prst="rect">
            <a:avLst/>
          </a:prstGeom>
          <a:noFill/>
          <a:ln>
            <a:noFill/>
          </a:ln>
        </p:spPr>
        <p:txBody>
          <a:bodyPr lIns="91425" tIns="91425" rIns="91425" bIns="91425" anchor="b"/>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
        <p:nvSpPr>
          <p:cNvPr id="4" name="Shape 29">
            <a:extLst>
              <a:ext uri="{FF2B5EF4-FFF2-40B4-BE49-F238E27FC236}">
                <a16:creationId xmlns:a16="http://schemas.microsoft.com/office/drawing/2014/main" id="{1D310AB4-575F-4CE2-9D0C-2D483015F3C0}"/>
              </a:ext>
            </a:extLst>
          </p:cNvPr>
          <p:cNvSpPr txBox="1">
            <a:spLocks noGrp="1"/>
          </p:cNvSpPr>
          <p:nvPr>
            <p:ph type="dt" idx="10"/>
          </p:nvPr>
        </p:nvSpPr>
        <p:spPr bwMode="auto">
          <a:xfrm>
            <a:off x="609600" y="6356351"/>
            <a:ext cx="2844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5" name="Shape 30">
            <a:extLst>
              <a:ext uri="{FF2B5EF4-FFF2-40B4-BE49-F238E27FC236}">
                <a16:creationId xmlns:a16="http://schemas.microsoft.com/office/drawing/2014/main" id="{4C7EFB63-2AEF-45F2-866E-14D88DD6352B}"/>
              </a:ext>
            </a:extLst>
          </p:cNvPr>
          <p:cNvSpPr txBox="1">
            <a:spLocks noGrp="1"/>
          </p:cNvSpPr>
          <p:nvPr>
            <p:ph type="ftr" idx="11"/>
          </p:nvPr>
        </p:nvSpPr>
        <p:spPr bwMode="auto">
          <a:xfrm>
            <a:off x="4165600" y="6356351"/>
            <a:ext cx="3860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6" name="Shape 31">
            <a:extLst>
              <a:ext uri="{FF2B5EF4-FFF2-40B4-BE49-F238E27FC236}">
                <a16:creationId xmlns:a16="http://schemas.microsoft.com/office/drawing/2014/main" id="{5FA749AD-44EC-422E-B9AD-5A6AE9586F0A}"/>
              </a:ext>
            </a:extLst>
          </p:cNvPr>
          <p:cNvSpPr txBox="1">
            <a:spLocks noGrp="1"/>
          </p:cNvSpPr>
          <p:nvPr>
            <p:ph type="sldNum" idx="12"/>
          </p:nvPr>
        </p:nvSpPr>
        <p:spPr bwMode="auto">
          <a:xfrm>
            <a:off x="8737600" y="6356351"/>
            <a:ext cx="284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rtlCol="0"/>
          <a:lstStyle>
            <a:lvl1pPr eaLnBrk="1" fontAlgn="base" hangingPunct="1">
              <a:spcBef>
                <a:spcPct val="0"/>
              </a:spcBef>
              <a:spcAft>
                <a:spcPct val="0"/>
              </a:spcAft>
              <a:defRPr sz="1200">
                <a:solidFill>
                  <a:srgbClr val="888888"/>
                </a:solidFill>
                <a:latin typeface="Arial" charset="0"/>
                <a:cs typeface="Arial" charset="0"/>
                <a:sym typeface="Arial" charset="0"/>
                <a:rtl val="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33425882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39B1A4-CFA1-4C19-B7D3-4E2FEA548358}"/>
              </a:ext>
            </a:extLst>
          </p:cNvPr>
          <p:cNvSpPr/>
          <p:nvPr userDrawn="1"/>
        </p:nvSpPr>
        <p:spPr>
          <a:xfrm>
            <a:off x="0" y="4032250"/>
            <a:ext cx="12192000" cy="15875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accent1"/>
              </a:solidFill>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99324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1498602"/>
            <a:ext cx="7010400"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3600" y="4927600"/>
            <a:ext cx="70104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723888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11/2/2018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91566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4445000"/>
            <a:ext cx="7010400"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800" y="3124201"/>
            <a:ext cx="70104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207563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0.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1.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2.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theme" Target="../theme/theme6.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4.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7.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theme" Target="../theme/theme8.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9.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E5B6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3845173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4252" r:id="rId14"/>
    <p:sldLayoutId id="2147484253" r:id="rId15"/>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6D4C1-FB07-4EF1-84F9-591242E8CC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7402-ED0F-438B-8E38-7845720C76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C254E-54D7-491F-9C0E-8EEA317F2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BFD9363-5D38-4C2B-B629-BC94B9787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7546531-5CDA-43DE-AB95-9034DC7EA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029222"/>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6D4C1-FB07-4EF1-84F9-591242E8CC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7402-ED0F-438B-8E38-7845720C76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C254E-54D7-491F-9C0E-8EEA317F2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BFD9363-5D38-4C2B-B629-BC94B9787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7546531-5CDA-43DE-AB95-9034DC7EA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584491"/>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6D4C1-FB07-4EF1-84F9-591242E8CC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7402-ED0F-438B-8E38-7845720C76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C254E-54D7-491F-9C0E-8EEA317F2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BFD9363-5D38-4C2B-B629-BC94B9787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7546531-5CDA-43DE-AB95-9034DC7EA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41609"/>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E5B6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22653790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B08E-F972-D249-9E80-4C1FF6613AE0}"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F5178-39F1-D843-B4B2-172C69F55C77}" type="slidenum">
              <a:rPr lang="en-US" smtClean="0"/>
              <a:t>‹#›</a:t>
            </a:fld>
            <a:endParaRPr lang="en-US"/>
          </a:p>
        </p:txBody>
      </p:sp>
    </p:spTree>
    <p:extLst>
      <p:ext uri="{BB962C8B-B14F-4D97-AF65-F5344CB8AC3E}">
        <p14:creationId xmlns:p14="http://schemas.microsoft.com/office/powerpoint/2010/main" val="7472347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48576" name="Rectangle 8"/>
          <p:cNvSpPr/>
          <p:nvPr/>
        </p:nvSpPr>
        <p:spPr>
          <a:xfrm>
            <a:off x="304801" y="0"/>
            <a:ext cx="11582400" cy="6858000"/>
          </a:xfrm>
          <a:prstGeom prst="rect">
            <a:avLst/>
          </a:prstGeom>
          <a:gradFill flip="none" rotWithShape="1">
            <a:gsLst>
              <a:gs pos="0">
                <a:schemeClr val="bg1">
                  <a:alpha val="0"/>
                </a:schemeClr>
              </a:gs>
              <a:gs pos="100000">
                <a:schemeClr val="bg1">
                  <a:alpha val="5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48577" name="Title Placehold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1048578" name="Text Placehold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48579" name="Date Placeholder 3"/>
          <p:cNvSpPr>
            <a:spLocks noGrp="1"/>
          </p:cNvSpPr>
          <p:nvPr>
            <p:ph type="dt" sz="half" idx="2"/>
          </p:nvPr>
        </p:nvSpPr>
        <p:spPr>
          <a:xfrm>
            <a:off x="1117600" y="6400802"/>
            <a:ext cx="2743200"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t>11/2/2018</a:t>
            </a:fld>
            <a:endParaRPr lang="en-US"/>
          </a:p>
        </p:txBody>
      </p:sp>
      <p:sp>
        <p:nvSpPr>
          <p:cNvPr id="1048580" name="Footer Placeholder 4"/>
          <p:cNvSpPr>
            <a:spLocks noGrp="1"/>
          </p:cNvSpPr>
          <p:nvPr>
            <p:ph type="ftr" sz="quarter" idx="3"/>
          </p:nvPr>
        </p:nvSpPr>
        <p:spPr>
          <a:xfrm>
            <a:off x="3908861" y="6400802"/>
            <a:ext cx="6217920"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1048581" name="Slide Number Placeholder 5"/>
          <p:cNvSpPr>
            <a:spLocks noGrp="1"/>
          </p:cNvSpPr>
          <p:nvPr>
            <p:ph type="sldNum" sz="quarter" idx="4"/>
          </p:nvPr>
        </p:nvSpPr>
        <p:spPr>
          <a:xfrm>
            <a:off x="10169795" y="6400802"/>
            <a:ext cx="1107806"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t>‹#›</a:t>
            </a:fld>
            <a:endParaRPr lang="en-US"/>
          </a:p>
        </p:txBody>
      </p:sp>
    </p:spTree>
    <p:extLst>
      <p:ext uri="{BB962C8B-B14F-4D97-AF65-F5344CB8AC3E}">
        <p14:creationId xmlns:p14="http://schemas.microsoft.com/office/powerpoint/2010/main" val="295845914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spd="med">
    <p:fade/>
  </p:transition>
  <p:txStyles>
    <p:titleStyle>
      <a:lvl1pPr algn="l" defTabSz="1218987" rtl="0" eaLnBrk="1" latinLnBrk="0" hangingPunct="1">
        <a:lnSpc>
          <a:spcPct val="85000"/>
        </a:lnSpc>
        <a:spcBef>
          <a:spcPct val="0"/>
        </a:spcBef>
        <a:buNone/>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DE160108-4EC1-44AB-A30A-CF541A53DB9B}"/>
              </a:ext>
            </a:extLst>
          </p:cNvPr>
          <p:cNvSpPr>
            <a:spLocks noGrp="1"/>
          </p:cNvSpPr>
          <p:nvPr>
            <p:ph type="title"/>
          </p:nvPr>
        </p:nvSpPr>
        <p:spPr bwMode="auto">
          <a:xfrm>
            <a:off x="609600" y="1984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CAADFBBA-A832-430E-A119-39BB0C9B109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5A169619-1EC8-4E42-A9D8-5AD40904F727}"/>
              </a:ext>
            </a:extLst>
          </p:cNvPr>
          <p:cNvSpPr>
            <a:spLocks noGrp="1"/>
          </p:cNvSpPr>
          <p:nvPr>
            <p:ph type="sldNum" sz="quarter" idx="4"/>
          </p:nvPr>
        </p:nvSpPr>
        <p:spPr>
          <a:xfrm>
            <a:off x="9364133" y="64754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smtClean="0">
                <a:solidFill>
                  <a:srgbClr val="FFFFFF"/>
                </a:solidFill>
                <a:sym typeface="Arial" panose="020B0604020202020204" pitchFamily="34" charset="0"/>
              </a:defRPr>
            </a:lvl1pPr>
          </a:lstStyle>
          <a:p>
            <a:pPr>
              <a:defRPr/>
            </a:pPr>
            <a:fld id="{BC4AA4E0-BA74-431E-9DA5-2BD145A75FA9}" type="slidenum">
              <a:rPr lang="en-US" altLang="en-US"/>
              <a:pPr>
                <a:defRPr/>
              </a:pPr>
              <a:t>‹#›</a:t>
            </a:fld>
            <a:endParaRPr lang="en-US" altLang="en-US"/>
          </a:p>
        </p:txBody>
      </p:sp>
    </p:spTree>
    <p:extLst>
      <p:ext uri="{BB962C8B-B14F-4D97-AF65-F5344CB8AC3E}">
        <p14:creationId xmlns:p14="http://schemas.microsoft.com/office/powerpoint/2010/main" val="349859897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S PGothic" pitchFamily="34" charset="-128"/>
          <a:cs typeface="+mj-cs"/>
        </a:defRPr>
      </a:lvl1pPr>
      <a:lvl2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2pPr>
      <a:lvl3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3pPr>
      <a:lvl4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4pPr>
      <a:lvl5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800" kern="1200">
          <a:solidFill>
            <a:srgbClr val="262626"/>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S PGothic" pitchFamily="34" charset="-128"/>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262626"/>
          </a:solidFill>
          <a:latin typeface="+mn-lt"/>
          <a:ea typeface="MS PGothic" pitchFamily="34" charset="-128"/>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262626"/>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62626"/>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9B3E77-CD3A-4D78-84A1-3E8F45C26755}"/>
              </a:ext>
            </a:extLst>
          </p:cNvPr>
          <p:cNvSpPr>
            <a:spLocks noGrp="1"/>
          </p:cNvSpPr>
          <p:nvPr>
            <p:ph type="title"/>
          </p:nvPr>
        </p:nvSpPr>
        <p:spPr bwMode="auto">
          <a:xfrm>
            <a:off x="609600" y="1984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62B50A-9A1E-460D-B142-8213AD7FCAB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B64F88DB-1FCD-445F-AC5F-D3F09B4B62CA}"/>
              </a:ext>
            </a:extLst>
          </p:cNvPr>
          <p:cNvSpPr>
            <a:spLocks noGrp="1"/>
          </p:cNvSpPr>
          <p:nvPr>
            <p:ph type="sldNum" sz="quarter" idx="4"/>
          </p:nvPr>
        </p:nvSpPr>
        <p:spPr>
          <a:xfrm>
            <a:off x="9364133" y="64754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a:solidFill>
                  <a:srgbClr val="FFFFFF"/>
                </a:solidFill>
                <a:latin typeface="Calibri" panose="020F0502020204030204" pitchFamily="34" charset="0"/>
              </a:defRPr>
            </a:lvl1pPr>
          </a:lstStyle>
          <a:p>
            <a:pPr>
              <a:defRPr/>
            </a:pPr>
            <a:fld id="{FDCAD975-6CDE-48D1-B5BE-10B52824AD44}" type="slidenum">
              <a:rPr lang="en-US" altLang="en-US"/>
              <a:pPr>
                <a:defRPr/>
              </a:pPr>
              <a:t>‹#›</a:t>
            </a:fld>
            <a:endParaRPr lang="en-US" altLang="en-US"/>
          </a:p>
        </p:txBody>
      </p:sp>
    </p:spTree>
    <p:extLst>
      <p:ext uri="{BB962C8B-B14F-4D97-AF65-F5344CB8AC3E}">
        <p14:creationId xmlns:p14="http://schemas.microsoft.com/office/powerpoint/2010/main" val="4096624033"/>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 id="2147483965" r:id="rId19"/>
    <p:sldLayoutId id="2147483966" r:id="rId20"/>
    <p:sldLayoutId id="2147483967" r:id="rId21"/>
    <p:sldLayoutId id="2147483968" r:id="rId22"/>
    <p:sldLayoutId id="2147483969" r:id="rId23"/>
    <p:sldLayoutId id="2147483970" r:id="rId24"/>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j-ea"/>
          <a:cs typeface="+mj-cs"/>
        </a:defRPr>
      </a:lvl1pPr>
      <a:lvl2pPr algn="l" rtl="0" eaLnBrk="0" fontAlgn="base" hangingPunct="0">
        <a:spcBef>
          <a:spcPct val="0"/>
        </a:spcBef>
        <a:spcAft>
          <a:spcPct val="0"/>
        </a:spcAft>
        <a:defRPr sz="2800" b="1">
          <a:solidFill>
            <a:srgbClr val="17375E"/>
          </a:solidFill>
          <a:latin typeface="Century Gothic" pitchFamily="34" charset="0"/>
        </a:defRPr>
      </a:lvl2pPr>
      <a:lvl3pPr algn="l" rtl="0" eaLnBrk="0" fontAlgn="base" hangingPunct="0">
        <a:spcBef>
          <a:spcPct val="0"/>
        </a:spcBef>
        <a:spcAft>
          <a:spcPct val="0"/>
        </a:spcAft>
        <a:defRPr sz="2800" b="1">
          <a:solidFill>
            <a:srgbClr val="17375E"/>
          </a:solidFill>
          <a:latin typeface="Century Gothic" pitchFamily="34" charset="0"/>
        </a:defRPr>
      </a:lvl3pPr>
      <a:lvl4pPr algn="l" rtl="0" eaLnBrk="0" fontAlgn="base" hangingPunct="0">
        <a:spcBef>
          <a:spcPct val="0"/>
        </a:spcBef>
        <a:spcAft>
          <a:spcPct val="0"/>
        </a:spcAft>
        <a:defRPr sz="2800" b="1">
          <a:solidFill>
            <a:srgbClr val="17375E"/>
          </a:solidFill>
          <a:latin typeface="Century Gothic" pitchFamily="34" charset="0"/>
        </a:defRPr>
      </a:lvl4pPr>
      <a:lvl5pPr algn="l" rtl="0" eaLnBrk="0" fontAlgn="base" hangingPunct="0">
        <a:spcBef>
          <a:spcPct val="0"/>
        </a:spcBef>
        <a:spcAft>
          <a:spcPct val="0"/>
        </a:spcAft>
        <a:defRPr sz="2800" b="1">
          <a:solidFill>
            <a:srgbClr val="17375E"/>
          </a:solidFill>
          <a:latin typeface="Century Gothic" pitchFamily="34" charset="0"/>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800" kern="1200">
          <a:solidFill>
            <a:srgbClr val="262626"/>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262626"/>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262626"/>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801" y="0"/>
            <a:ext cx="11582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Placehold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600" y="6400802"/>
            <a:ext cx="2743200"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11/2/2018</a:t>
            </a:fld>
            <a:endParaRPr lang="en-US"/>
          </a:p>
        </p:txBody>
      </p:sp>
      <p:sp>
        <p:nvSpPr>
          <p:cNvPr id="5" name="Footer Placeholder 4"/>
          <p:cNvSpPr>
            <a:spLocks noGrp="1"/>
          </p:cNvSpPr>
          <p:nvPr>
            <p:ph type="ftr" sz="quarter" idx="3"/>
          </p:nvPr>
        </p:nvSpPr>
        <p:spPr>
          <a:xfrm>
            <a:off x="3908861" y="6400802"/>
            <a:ext cx="6217920"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9795" y="6400802"/>
            <a:ext cx="1107806"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57777475"/>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86EA1B94-126D-4AAE-828A-4C19295A61F9}"/>
              </a:ext>
            </a:extLst>
          </p:cNvPr>
          <p:cNvSpPr>
            <a:spLocks noGrp="1"/>
          </p:cNvSpPr>
          <p:nvPr>
            <p:ph type="title"/>
          </p:nvPr>
        </p:nvSpPr>
        <p:spPr bwMode="auto">
          <a:xfrm>
            <a:off x="609600" y="1984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a:extLst>
              <a:ext uri="{FF2B5EF4-FFF2-40B4-BE49-F238E27FC236}">
                <a16:creationId xmlns:a16="http://schemas.microsoft.com/office/drawing/2014/main" id="{FC0C474D-BAF2-4B73-B31E-2413CD00547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746FA765-61F3-4824-AFDE-91A4C7CEF916}"/>
              </a:ext>
            </a:extLst>
          </p:cNvPr>
          <p:cNvSpPr>
            <a:spLocks noGrp="1"/>
          </p:cNvSpPr>
          <p:nvPr>
            <p:ph type="sldNum" sz="quarter" idx="4"/>
          </p:nvPr>
        </p:nvSpPr>
        <p:spPr>
          <a:xfrm>
            <a:off x="9364133" y="64754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smtClean="0">
                <a:solidFill>
                  <a:srgbClr val="FFFFFF"/>
                </a:solidFill>
                <a:sym typeface="Arial" panose="020B0604020202020204" pitchFamily="34" charset="0"/>
              </a:defRPr>
            </a:lvl1pPr>
          </a:lstStyle>
          <a:p>
            <a:pPr>
              <a:defRPr/>
            </a:pPr>
            <a:fld id="{05217DBF-787E-49D0-A115-227E6B1A54EF}" type="slidenum">
              <a:rPr lang="en-US" altLang="en-US"/>
              <a:pPr>
                <a:defRPr/>
              </a:pPr>
              <a:t>‹#›</a:t>
            </a:fld>
            <a:endParaRPr lang="en-US" altLang="en-US"/>
          </a:p>
        </p:txBody>
      </p:sp>
    </p:spTree>
    <p:extLst>
      <p:ext uri="{BB962C8B-B14F-4D97-AF65-F5344CB8AC3E}">
        <p14:creationId xmlns:p14="http://schemas.microsoft.com/office/powerpoint/2010/main" val="2334958196"/>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 id="2147484028" r:id="rId19"/>
    <p:sldLayoutId id="2147484029" r:id="rId20"/>
    <p:sldLayoutId id="2147484030" r:id="rId21"/>
    <p:sldLayoutId id="2147484031" r:id="rId22"/>
    <p:sldLayoutId id="2147484032" r:id="rId23"/>
    <p:sldLayoutId id="2147484033" r:id="rId24"/>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S PGothic" pitchFamily="34" charset="-128"/>
          <a:cs typeface="+mj-cs"/>
        </a:defRPr>
      </a:lvl1pPr>
      <a:lvl2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2pPr>
      <a:lvl3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3pPr>
      <a:lvl4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4pPr>
      <a:lvl5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800" kern="1200">
          <a:solidFill>
            <a:srgbClr val="262626"/>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S PGothic" pitchFamily="34" charset="-128"/>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262626"/>
          </a:solidFill>
          <a:latin typeface="+mn-lt"/>
          <a:ea typeface="MS PGothic" pitchFamily="34" charset="-128"/>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262626"/>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62626"/>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6D4C1-FB07-4EF1-84F9-591242E8CC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7402-ED0F-438B-8E38-7845720C76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C254E-54D7-491F-9C0E-8EEA317F2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1A9B0-2B29-4B8E-9A1E-9A7F4CA50797}"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BFD9363-5D38-4C2B-B629-BC94B9787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7546531-5CDA-43DE-AB95-9034DC7EA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627135"/>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heg.stanford.edu/" TargetMode="External"/><Relationship Id="rId2" Type="http://schemas.openxmlformats.org/officeDocument/2006/relationships/hyperlink" Target="https://www.loc.gov/education/" TargetMode="External"/><Relationship Id="rId1" Type="http://schemas.openxmlformats.org/officeDocument/2006/relationships/slideLayout" Target="../slideLayouts/slideLayout2.xml"/><Relationship Id="rId5" Type="http://schemas.openxmlformats.org/officeDocument/2006/relationships/hyperlink" Target="https://www.commonlit.org/" TargetMode="External"/><Relationship Id="rId4" Type="http://schemas.openxmlformats.org/officeDocument/2006/relationships/hyperlink" Target="https://dp.l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3.xml"/><Relationship Id="rId4" Type="http://schemas.openxmlformats.org/officeDocument/2006/relationships/hyperlink" Target="https://www.theclassroomkey.com/2014/12/taking-the-rocket-science-out-of-close-reading.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100.xml"/><Relationship Id="rId4" Type="http://schemas.openxmlformats.org/officeDocument/2006/relationships/hyperlink" Target="https://achievethecore.org/aligned/welding-literacy-scientific-instructi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0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v3kgjzbBaeO4Sk-A9yRr3N_PafHW4PWbtwcE7xSckZ8/edit?usp=sharing" TargetMode="External"/><Relationship Id="rId2" Type="http://schemas.openxmlformats.org/officeDocument/2006/relationships/notesSlide" Target="../notesSlides/notesSlide30.xml"/><Relationship Id="rId1" Type="http://schemas.openxmlformats.org/officeDocument/2006/relationships/slideLayout" Target="../slideLayouts/slideLayout13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55.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33.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hyperlink" Target="https://youtu.be/zuaOjtk9QoM" TargetMode="External"/><Relationship Id="rId2" Type="http://schemas.openxmlformats.org/officeDocument/2006/relationships/notesSlide" Target="../notesSlides/notesSlide33.xml"/><Relationship Id="rId1" Type="http://schemas.openxmlformats.org/officeDocument/2006/relationships/slideLayout" Target="../slideLayouts/slideLayout16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hyperlink" Target="http://www.kvecelatln.weebly.com/" TargetMode="External"/><Relationship Id="rId7" Type="http://schemas.openxmlformats.org/officeDocument/2006/relationships/hyperlink" Target="https://www.teachthought.com/literacy/what-close-reading-actually-means/" TargetMode="External"/><Relationship Id="rId2" Type="http://schemas.openxmlformats.org/officeDocument/2006/relationships/notesSlide" Target="../notesSlides/notesSlide35.xml"/><Relationship Id="rId1" Type="http://schemas.openxmlformats.org/officeDocument/2006/relationships/slideLayout" Target="../slideLayouts/slideLayout98.xml"/><Relationship Id="rId6" Type="http://schemas.openxmlformats.org/officeDocument/2006/relationships/hyperlink" Target="https://achievethecore.org/aligned/welding-literacy-scientific-instruction/" TargetMode="External"/><Relationship Id="rId5" Type="http://schemas.openxmlformats.org/officeDocument/2006/relationships/hyperlink" Target="https://achievethecore.org/aligned/five-places-for-trusted-resource-recommendations/" TargetMode="External"/><Relationship Id="rId4" Type="http://schemas.openxmlformats.org/officeDocument/2006/relationships/hyperlink" Target="https://achievethecore.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hyperlink" Target="http://sheg.stanford.edu/"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41" y="828726"/>
            <a:ext cx="4266610" cy="3306623"/>
          </a:xfrm>
          <a:prstGeom prst="rect">
            <a:avLst/>
          </a:prstGeom>
        </p:spPr>
      </p:pic>
      <p:sp>
        <p:nvSpPr>
          <p:cNvPr id="4" name="Title 3"/>
          <p:cNvSpPr>
            <a:spLocks noGrp="1"/>
          </p:cNvSpPr>
          <p:nvPr>
            <p:ph type="title"/>
          </p:nvPr>
        </p:nvSpPr>
        <p:spPr>
          <a:xfrm>
            <a:off x="191539" y="4849376"/>
            <a:ext cx="11808922" cy="1353716"/>
          </a:xfrm>
        </p:spPr>
        <p:txBody>
          <a:bodyPr vert="horz" lIns="91440" tIns="45720" rIns="91440" bIns="45720" rtlCol="0" anchor="b">
            <a:noAutofit/>
          </a:bodyPr>
          <a:lstStyle/>
          <a:p>
            <a:pPr algn="ctr"/>
            <a:r>
              <a:rPr lang="en-US" sz="2800" b="1" dirty="0">
                <a:solidFill>
                  <a:schemeClr val="bg1"/>
                </a:solidFill>
                <a:latin typeface="+mn-lt"/>
              </a:rPr>
              <a:t>Reaching for Proficiency Across the Curriculum:</a:t>
            </a:r>
            <a:br>
              <a:rPr lang="en-US" sz="2800" b="1" dirty="0">
                <a:solidFill>
                  <a:schemeClr val="bg1"/>
                </a:solidFill>
                <a:latin typeface="+mn-lt"/>
              </a:rPr>
            </a:br>
            <a:r>
              <a:rPr lang="en-US" sz="2800" b="1" dirty="0">
                <a:solidFill>
                  <a:schemeClr val="bg1"/>
                </a:solidFill>
                <a:latin typeface="+mn-lt"/>
              </a:rPr>
              <a:t> Grades 9-12 High-Impact Literacy Instruction in English/LA, </a:t>
            </a:r>
            <a:br>
              <a:rPr lang="en-US" sz="2800" b="1" dirty="0">
                <a:solidFill>
                  <a:schemeClr val="bg1"/>
                </a:solidFill>
                <a:latin typeface="+mn-lt"/>
              </a:rPr>
            </a:br>
            <a:r>
              <a:rPr lang="en-US" sz="2800" b="1" dirty="0">
                <a:solidFill>
                  <a:schemeClr val="bg1"/>
                </a:solidFill>
                <a:latin typeface="+mn-lt"/>
              </a:rPr>
              <a:t>Science and Social Studies </a:t>
            </a:r>
            <a:br>
              <a:rPr lang="en-US" sz="2800" dirty="0">
                <a:solidFill>
                  <a:schemeClr val="bg1"/>
                </a:solidFill>
                <a:latin typeface="+mn-lt"/>
              </a:rPr>
            </a:br>
            <a:endParaRPr lang="en-US" sz="2800" dirty="0">
              <a:solidFill>
                <a:schemeClr val="bg1"/>
              </a:solidFill>
              <a:latin typeface="+mn-lt"/>
            </a:endParaRPr>
          </a:p>
        </p:txBody>
      </p:sp>
      <p:sp>
        <p:nvSpPr>
          <p:cNvPr id="2" name="Rectangle 1">
            <a:extLst>
              <a:ext uri="{FF2B5EF4-FFF2-40B4-BE49-F238E27FC236}">
                <a16:creationId xmlns:a16="http://schemas.microsoft.com/office/drawing/2014/main" id="{0CD18119-9F52-4F16-9CCA-2256E3899A0E}"/>
              </a:ext>
            </a:extLst>
          </p:cNvPr>
          <p:cNvSpPr/>
          <p:nvPr/>
        </p:nvSpPr>
        <p:spPr>
          <a:xfrm>
            <a:off x="4723027" y="5895702"/>
            <a:ext cx="2745945" cy="523220"/>
          </a:xfrm>
          <a:prstGeom prst="rect">
            <a:avLst/>
          </a:prstGeom>
        </p:spPr>
        <p:txBody>
          <a:bodyPr wrap="none">
            <a:spAutoFit/>
          </a:bodyPr>
          <a:lstStyle/>
          <a:p>
            <a:pPr marL="320040" lvl="0" indent="-320040" algn="ctr">
              <a:spcBef>
                <a:spcPts val="700"/>
              </a:spcBef>
              <a:buClr>
                <a:srgbClr val="EA157A"/>
              </a:buClr>
              <a:buSzPct val="60000"/>
            </a:pPr>
            <a:r>
              <a:rPr lang="en-US" sz="2800" b="1" dirty="0">
                <a:solidFill>
                  <a:schemeClr val="bg1"/>
                </a:solidFill>
                <a:latin typeface="Calibri" panose="020F0502020204030204" pitchFamily="34" charset="0"/>
              </a:rPr>
              <a:t>October 30, 2018</a:t>
            </a:r>
          </a:p>
        </p:txBody>
      </p:sp>
      <p:pic>
        <p:nvPicPr>
          <p:cNvPr id="10" name="Picture 9" descr="See the source image">
            <a:extLst>
              <a:ext uri="{FF2B5EF4-FFF2-40B4-BE49-F238E27FC236}">
                <a16:creationId xmlns:a16="http://schemas.microsoft.com/office/drawing/2014/main" id="{F5248F48-8864-49A4-9415-FFCDED6428B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6831" y="1175436"/>
            <a:ext cx="4324850" cy="2613202"/>
          </a:xfrm>
          <a:prstGeom prst="rect">
            <a:avLst/>
          </a:prstGeom>
          <a:noFill/>
          <a:ln w="19050">
            <a:solidFill>
              <a:schemeClr val="tx2"/>
            </a:solidFill>
          </a:ln>
        </p:spPr>
      </p:pic>
    </p:spTree>
    <p:extLst>
      <p:ext uri="{BB962C8B-B14F-4D97-AF65-F5344CB8AC3E}">
        <p14:creationId xmlns:p14="http://schemas.microsoft.com/office/powerpoint/2010/main" val="174228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BED7-CA0C-448A-BCA6-1E30F6EAF5A7}"/>
              </a:ext>
            </a:extLst>
          </p:cNvPr>
          <p:cNvSpPr>
            <a:spLocks noGrp="1"/>
          </p:cNvSpPr>
          <p:nvPr>
            <p:ph type="title"/>
          </p:nvPr>
        </p:nvSpPr>
        <p:spPr/>
        <p:txBody>
          <a:bodyPr/>
          <a:lstStyle/>
          <a:p>
            <a:r>
              <a:rPr lang="en-US" b="1" dirty="0"/>
              <a:t>Round Three – Close Reading</a:t>
            </a:r>
          </a:p>
        </p:txBody>
      </p:sp>
      <p:pic>
        <p:nvPicPr>
          <p:cNvPr id="5" name="Content Placeholder 4">
            <a:extLst>
              <a:ext uri="{FF2B5EF4-FFF2-40B4-BE49-F238E27FC236}">
                <a16:creationId xmlns:a16="http://schemas.microsoft.com/office/drawing/2014/main" id="{B020544A-B816-452B-8D0C-06E13BC84404}"/>
              </a:ext>
            </a:extLst>
          </p:cNvPr>
          <p:cNvPicPr>
            <a:picLocks noGrp="1" noChangeAspect="1"/>
          </p:cNvPicPr>
          <p:nvPr>
            <p:ph sz="quarter" idx="1"/>
          </p:nvPr>
        </p:nvPicPr>
        <p:blipFill>
          <a:blip r:embed="rId3"/>
          <a:stretch>
            <a:fillRect/>
          </a:stretch>
        </p:blipFill>
        <p:spPr>
          <a:xfrm>
            <a:off x="192928" y="1844603"/>
            <a:ext cx="6081533" cy="4497073"/>
          </a:xfrm>
          <a:prstGeom prst="rect">
            <a:avLst/>
          </a:prstGeom>
        </p:spPr>
      </p:pic>
      <p:sp>
        <p:nvSpPr>
          <p:cNvPr id="4" name="Content Placeholder 3">
            <a:extLst>
              <a:ext uri="{FF2B5EF4-FFF2-40B4-BE49-F238E27FC236}">
                <a16:creationId xmlns:a16="http://schemas.microsoft.com/office/drawing/2014/main" id="{BF672FC2-D6D9-4253-B707-6EE226E5ACEF}"/>
              </a:ext>
            </a:extLst>
          </p:cNvPr>
          <p:cNvSpPr>
            <a:spLocks noGrp="1"/>
          </p:cNvSpPr>
          <p:nvPr>
            <p:ph sz="quarter" idx="2"/>
          </p:nvPr>
        </p:nvSpPr>
        <p:spPr>
          <a:xfrm>
            <a:off x="6511635" y="1589566"/>
            <a:ext cx="5487437" cy="5039834"/>
          </a:xfrm>
        </p:spPr>
        <p:txBody>
          <a:bodyPr>
            <a:normAutofit fontScale="92500"/>
          </a:bodyPr>
          <a:lstStyle/>
          <a:p>
            <a:pPr marL="0" indent="0">
              <a:buNone/>
            </a:pPr>
            <a:r>
              <a:rPr lang="en-US" b="1" dirty="0">
                <a:latin typeface="Calibri" panose="020F0502020204030204" pitchFamily="34" charset="0"/>
                <a:cs typeface="Calibri" panose="020F0502020204030204" pitchFamily="34" charset="0"/>
              </a:rPr>
              <a:t>Close Reading questions:</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What claims does the author make?</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What evidence does the author use?</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What language (words, images, phrases, symbols) does the author use to persuade the document’s audience?</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How does the document’s language indicate the author’s perspective?</a:t>
            </a:r>
          </a:p>
          <a:p>
            <a:pPr marL="0" indent="0">
              <a:buNone/>
            </a:pPr>
            <a:endParaRPr lang="en-US" dirty="0"/>
          </a:p>
        </p:txBody>
      </p:sp>
    </p:spTree>
    <p:extLst>
      <p:ext uri="{BB962C8B-B14F-4D97-AF65-F5344CB8AC3E}">
        <p14:creationId xmlns:p14="http://schemas.microsoft.com/office/powerpoint/2010/main" val="130581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0AE9D-DCEA-432A-AE70-A5CCD2910114}"/>
              </a:ext>
            </a:extLst>
          </p:cNvPr>
          <p:cNvSpPr>
            <a:spLocks noGrp="1"/>
          </p:cNvSpPr>
          <p:nvPr>
            <p:ph type="title"/>
          </p:nvPr>
        </p:nvSpPr>
        <p:spPr/>
        <p:txBody>
          <a:bodyPr/>
          <a:lstStyle/>
          <a:p>
            <a:r>
              <a:rPr lang="en-US" b="1" dirty="0"/>
              <a:t>Round Four - Contextualization</a:t>
            </a:r>
          </a:p>
        </p:txBody>
      </p:sp>
      <p:pic>
        <p:nvPicPr>
          <p:cNvPr id="5" name="Content Placeholder 4">
            <a:extLst>
              <a:ext uri="{FF2B5EF4-FFF2-40B4-BE49-F238E27FC236}">
                <a16:creationId xmlns:a16="http://schemas.microsoft.com/office/drawing/2014/main" id="{5F36F18E-E72A-4DBB-8571-2E18D8A744E1}"/>
              </a:ext>
            </a:extLst>
          </p:cNvPr>
          <p:cNvPicPr>
            <a:picLocks noGrp="1" noChangeAspect="1"/>
          </p:cNvPicPr>
          <p:nvPr>
            <p:ph sz="quarter" idx="1"/>
          </p:nvPr>
        </p:nvPicPr>
        <p:blipFill>
          <a:blip r:embed="rId3"/>
          <a:stretch>
            <a:fillRect/>
          </a:stretch>
        </p:blipFill>
        <p:spPr>
          <a:xfrm>
            <a:off x="653793" y="2321719"/>
            <a:ext cx="5549032" cy="3757613"/>
          </a:xfrm>
          <a:prstGeom prst="rect">
            <a:avLst/>
          </a:prstGeom>
        </p:spPr>
      </p:pic>
      <p:sp>
        <p:nvSpPr>
          <p:cNvPr id="4" name="Content Placeholder 3">
            <a:extLst>
              <a:ext uri="{FF2B5EF4-FFF2-40B4-BE49-F238E27FC236}">
                <a16:creationId xmlns:a16="http://schemas.microsoft.com/office/drawing/2014/main" id="{D1A2FE2A-55A1-49EF-AA2E-16F0ACDC67D9}"/>
              </a:ext>
            </a:extLst>
          </p:cNvPr>
          <p:cNvSpPr>
            <a:spLocks noGrp="1"/>
          </p:cNvSpPr>
          <p:nvPr>
            <p:ph sz="quarter" idx="2"/>
          </p:nvPr>
        </p:nvSpPr>
        <p:spPr/>
        <p:txBody>
          <a:bodyPr>
            <a:noAutofit/>
          </a:bodyPr>
          <a:lstStyle/>
          <a:p>
            <a:pPr marL="0" indent="0">
              <a:buNone/>
            </a:pPr>
            <a:r>
              <a:rPr lang="en-US" sz="3200" b="1" dirty="0">
                <a:latin typeface="Calibri" panose="020F0502020204030204" pitchFamily="34" charset="0"/>
                <a:cs typeface="Calibri" panose="020F0502020204030204" pitchFamily="34" charset="0"/>
              </a:rPr>
              <a:t>Contextualization Questions:</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When and where was the document created?</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What was different then? What is the same?</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How might the circumstances in which the document was created affect its content?</a:t>
            </a:r>
          </a:p>
        </p:txBody>
      </p:sp>
    </p:spTree>
    <p:extLst>
      <p:ext uri="{BB962C8B-B14F-4D97-AF65-F5344CB8AC3E}">
        <p14:creationId xmlns:p14="http://schemas.microsoft.com/office/powerpoint/2010/main" val="321106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A070-462F-4395-A927-2F9F1AC0B934}"/>
              </a:ext>
            </a:extLst>
          </p:cNvPr>
          <p:cNvSpPr>
            <a:spLocks noGrp="1"/>
          </p:cNvSpPr>
          <p:nvPr>
            <p:ph type="title"/>
          </p:nvPr>
        </p:nvSpPr>
        <p:spPr/>
        <p:txBody>
          <a:bodyPr/>
          <a:lstStyle/>
          <a:p>
            <a:r>
              <a:rPr lang="en-US" b="1" dirty="0"/>
              <a:t>Round Five – Corroboration </a:t>
            </a:r>
          </a:p>
        </p:txBody>
      </p:sp>
      <p:sp>
        <p:nvSpPr>
          <p:cNvPr id="3" name="Content Placeholder 2">
            <a:extLst>
              <a:ext uri="{FF2B5EF4-FFF2-40B4-BE49-F238E27FC236}">
                <a16:creationId xmlns:a16="http://schemas.microsoft.com/office/drawing/2014/main" id="{B514E04D-4E1A-49DF-AC31-6CE452C31457}"/>
              </a:ext>
            </a:extLst>
          </p:cNvPr>
          <p:cNvSpPr>
            <a:spLocks noGrp="1"/>
          </p:cNvSpPr>
          <p:nvPr>
            <p:ph sz="quarter" idx="1"/>
          </p:nvPr>
        </p:nvSpPr>
        <p:spPr>
          <a:xfrm>
            <a:off x="304800" y="1714499"/>
            <a:ext cx="5338763" cy="4755573"/>
          </a:xfrm>
        </p:spPr>
        <p:txBody>
          <a:bodyPr>
            <a:normAutofit fontScale="92500" lnSpcReduction="10000"/>
          </a:bodyPr>
          <a:lstStyle/>
          <a:p>
            <a:pPr marL="0" indent="0">
              <a:buNone/>
            </a:pPr>
            <a:r>
              <a:rPr lang="en-US" dirty="0">
                <a:latin typeface="Calibri" panose="020F0502020204030204" pitchFamily="34" charset="0"/>
                <a:cs typeface="Calibri" panose="020F0502020204030204" pitchFamily="34" charset="0"/>
              </a:rPr>
              <a:t>A member from each group now goes to their COLOR group.</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The group will discuss the corroboration questions:</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What do the other documents say?</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Do the documents agree?</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If they do not agree, why?</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What documents are most reliable? Why?</a:t>
            </a:r>
          </a:p>
        </p:txBody>
      </p:sp>
      <p:pic>
        <p:nvPicPr>
          <p:cNvPr id="5" name="Content Placeholder 4">
            <a:extLst>
              <a:ext uri="{FF2B5EF4-FFF2-40B4-BE49-F238E27FC236}">
                <a16:creationId xmlns:a16="http://schemas.microsoft.com/office/drawing/2014/main" id="{F34856F5-E207-4C80-9E50-3781924CC5F1}"/>
              </a:ext>
            </a:extLst>
          </p:cNvPr>
          <p:cNvPicPr>
            <a:picLocks noGrp="1" noChangeAspect="1"/>
          </p:cNvPicPr>
          <p:nvPr>
            <p:ph sz="quarter" idx="2"/>
          </p:nvPr>
        </p:nvPicPr>
        <p:blipFill>
          <a:blip r:embed="rId3"/>
          <a:stretch>
            <a:fillRect/>
          </a:stretch>
        </p:blipFill>
        <p:spPr>
          <a:xfrm>
            <a:off x="5643563" y="1714500"/>
            <a:ext cx="6389621" cy="4622794"/>
          </a:xfrm>
          <a:prstGeom prst="rect">
            <a:avLst/>
          </a:prstGeom>
        </p:spPr>
      </p:pic>
    </p:spTree>
    <p:extLst>
      <p:ext uri="{BB962C8B-B14F-4D97-AF65-F5344CB8AC3E}">
        <p14:creationId xmlns:p14="http://schemas.microsoft.com/office/powerpoint/2010/main" val="110645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E1E-F2EB-42ED-93E3-9E591689503D}"/>
              </a:ext>
            </a:extLst>
          </p:cNvPr>
          <p:cNvSpPr>
            <a:spLocks noGrp="1"/>
          </p:cNvSpPr>
          <p:nvPr>
            <p:ph type="title"/>
          </p:nvPr>
        </p:nvSpPr>
        <p:spPr/>
        <p:txBody>
          <a:bodyPr>
            <a:normAutofit/>
          </a:bodyPr>
          <a:lstStyle/>
          <a:p>
            <a:r>
              <a:rPr lang="en-US" sz="5400" b="1" dirty="0">
                <a:latin typeface="Calibri" panose="020F0502020204030204" pitchFamily="34" charset="0"/>
                <a:ea typeface="Cambria" panose="02040503050406030204" pitchFamily="18" charset="0"/>
                <a:cs typeface="Calibri" panose="020F0502020204030204" pitchFamily="34" charset="0"/>
              </a:rPr>
              <a:t>Why use multiple texts?</a:t>
            </a:r>
          </a:p>
        </p:txBody>
      </p:sp>
      <p:sp>
        <p:nvSpPr>
          <p:cNvPr id="5" name="Content Placeholder 4">
            <a:extLst>
              <a:ext uri="{FF2B5EF4-FFF2-40B4-BE49-F238E27FC236}">
                <a16:creationId xmlns:a16="http://schemas.microsoft.com/office/drawing/2014/main" id="{A62E118D-AF01-4AA8-AE38-0EB00E2A6B77}"/>
              </a:ext>
            </a:extLst>
          </p:cNvPr>
          <p:cNvSpPr>
            <a:spLocks noGrp="1"/>
          </p:cNvSpPr>
          <p:nvPr>
            <p:ph sz="quarter" idx="1"/>
          </p:nvPr>
        </p:nvSpPr>
        <p:spPr>
          <a:xfrm>
            <a:off x="438242" y="2133600"/>
            <a:ext cx="11249821" cy="4495800"/>
          </a:xfrm>
        </p:spPr>
        <p:txBody>
          <a:bodyPr/>
          <a:lstStyle/>
          <a:p>
            <a:pPr marL="0" indent="0">
              <a:buNone/>
            </a:pPr>
            <a:r>
              <a:rPr lang="en-US" sz="3600" dirty="0">
                <a:latin typeface="Calibri" panose="020F0502020204030204" pitchFamily="34" charset="0"/>
                <a:cs typeface="Calibri" panose="020F0502020204030204" pitchFamily="34" charset="0"/>
              </a:rPr>
              <a:t>Students will:</a:t>
            </a:r>
          </a:p>
          <a:p>
            <a:r>
              <a:rPr lang="en-US" sz="3600" dirty="0">
                <a:latin typeface="Calibri" panose="020F0502020204030204" pitchFamily="34" charset="0"/>
                <a:cs typeface="Calibri" panose="020F0502020204030204" pitchFamily="34" charset="0"/>
              </a:rPr>
              <a:t>Grasp more information being exposed to more sources.</a:t>
            </a:r>
          </a:p>
          <a:p>
            <a:r>
              <a:rPr lang="en-US" sz="3600" dirty="0">
                <a:latin typeface="Calibri" panose="020F0502020204030204" pitchFamily="34" charset="0"/>
                <a:cs typeface="Calibri" panose="020F0502020204030204" pitchFamily="34" charset="0"/>
              </a:rPr>
              <a:t>Think more critically.</a:t>
            </a:r>
          </a:p>
          <a:p>
            <a:r>
              <a:rPr lang="en-US" sz="3600" dirty="0">
                <a:latin typeface="Calibri" panose="020F0502020204030204" pitchFamily="34" charset="0"/>
                <a:cs typeface="Calibri" panose="020F0502020204030204" pitchFamily="34" charset="0"/>
              </a:rPr>
              <a:t>Learn to synthesize when they read many texts on one topic.</a:t>
            </a:r>
          </a:p>
          <a:p>
            <a:r>
              <a:rPr lang="en-US" sz="3600" dirty="0">
                <a:latin typeface="Calibri" panose="020F0502020204030204" pitchFamily="34" charset="0"/>
                <a:cs typeface="Calibri" panose="020F0502020204030204" pitchFamily="34" charset="0"/>
              </a:rPr>
              <a:t>Contribute on a richer, deeper level in class discussions.</a:t>
            </a:r>
          </a:p>
          <a:p>
            <a:pPr marL="0" indent="0">
              <a:buNone/>
            </a:pPr>
            <a:endParaRPr lang="en-US" dirty="0"/>
          </a:p>
        </p:txBody>
      </p:sp>
      <p:sp>
        <p:nvSpPr>
          <p:cNvPr id="6" name="Rectangle 5">
            <a:extLst>
              <a:ext uri="{FF2B5EF4-FFF2-40B4-BE49-F238E27FC236}">
                <a16:creationId xmlns:a16="http://schemas.microsoft.com/office/drawing/2014/main" id="{F6B04550-64CD-4E3B-9D3B-F257F4DA00D7}"/>
              </a:ext>
            </a:extLst>
          </p:cNvPr>
          <p:cNvSpPr/>
          <p:nvPr/>
        </p:nvSpPr>
        <p:spPr>
          <a:xfrm>
            <a:off x="1721211" y="6260068"/>
            <a:ext cx="10327386" cy="369332"/>
          </a:xfrm>
          <a:prstGeom prst="rect">
            <a:avLst/>
          </a:prstGeom>
        </p:spPr>
        <p:txBody>
          <a:bodyPr wrap="square">
            <a:spAutoFit/>
          </a:bodyPr>
          <a:lstStyle/>
          <a:p>
            <a:pPr algn="r"/>
            <a:r>
              <a:rPr lang="en-US" dirty="0">
                <a:solidFill>
                  <a:prstClr val="black"/>
                </a:solidFill>
                <a:latin typeface="Calibri" panose="020F0502020204030204" pitchFamily="34" charset="0"/>
                <a:cs typeface="Calibri" panose="020F0502020204030204" pitchFamily="34" charset="0"/>
              </a:rPr>
              <a:t>Source: The Case for Multiple Texts by </a:t>
            </a:r>
            <a:r>
              <a:rPr lang="en-US" b="1" dirty="0">
                <a:solidFill>
                  <a:prstClr val="black"/>
                </a:solidFill>
                <a:latin typeface="Calibri" panose="020F0502020204030204" pitchFamily="34" charset="0"/>
                <a:cs typeface="Calibri" panose="020F0502020204030204" pitchFamily="34" charset="0"/>
              </a:rPr>
              <a:t>Sunday Cummins</a:t>
            </a:r>
            <a:r>
              <a:rPr lang="en-US" dirty="0">
                <a:solidFill>
                  <a:prstClr val="black"/>
                </a:solidFill>
                <a:latin typeface="Calibri" panose="020F0502020204030204" pitchFamily="34" charset="0"/>
                <a:cs typeface="Calibri" panose="020F0502020204030204" pitchFamily="34" charset="0"/>
              </a:rPr>
              <a:t>, ASCD Educational Leadership, Feb. 2017</a:t>
            </a:r>
          </a:p>
        </p:txBody>
      </p:sp>
      <p:pic>
        <p:nvPicPr>
          <p:cNvPr id="8" name="Picture 7">
            <a:extLst>
              <a:ext uri="{FF2B5EF4-FFF2-40B4-BE49-F238E27FC236}">
                <a16:creationId xmlns:a16="http://schemas.microsoft.com/office/drawing/2014/main" id="{4A89A2F4-CE83-425C-A971-DCAF6E5CA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955" y="128321"/>
            <a:ext cx="2576157" cy="2712342"/>
          </a:xfrm>
          <a:prstGeom prst="rect">
            <a:avLst/>
          </a:prstGeom>
        </p:spPr>
      </p:pic>
    </p:spTree>
    <p:extLst>
      <p:ext uri="{BB962C8B-B14F-4D97-AF65-F5344CB8AC3E}">
        <p14:creationId xmlns:p14="http://schemas.microsoft.com/office/powerpoint/2010/main" val="2786595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DA7D-60BE-4B07-B287-A31A044D5DCE}"/>
              </a:ext>
            </a:extLst>
          </p:cNvPr>
          <p:cNvSpPr>
            <a:spLocks noGrp="1"/>
          </p:cNvSpPr>
          <p:nvPr>
            <p:ph type="title"/>
          </p:nvPr>
        </p:nvSpPr>
        <p:spPr/>
        <p:txBody>
          <a:bodyPr/>
          <a:lstStyle/>
          <a:p>
            <a:r>
              <a:rPr lang="en-US" dirty="0"/>
              <a:t>Where can I find text sets?</a:t>
            </a:r>
          </a:p>
        </p:txBody>
      </p:sp>
      <p:sp>
        <p:nvSpPr>
          <p:cNvPr id="3" name="Content Placeholder 2">
            <a:extLst>
              <a:ext uri="{FF2B5EF4-FFF2-40B4-BE49-F238E27FC236}">
                <a16:creationId xmlns:a16="http://schemas.microsoft.com/office/drawing/2014/main" id="{42FCB268-A1D5-483D-8B01-3CCD11ACF80C}"/>
              </a:ext>
            </a:extLst>
          </p:cNvPr>
          <p:cNvSpPr>
            <a:spLocks noGrp="1"/>
          </p:cNvSpPr>
          <p:nvPr>
            <p:ph sz="quarter" idx="1"/>
          </p:nvPr>
        </p:nvSpPr>
        <p:spPr/>
        <p:txBody>
          <a:bodyPr/>
          <a:lstStyle/>
          <a:p>
            <a:r>
              <a:rPr lang="en-US" dirty="0">
                <a:latin typeface="Century Schoolbook" panose="02040604050505020304" pitchFamily="18" charset="0"/>
              </a:rPr>
              <a:t>Library of Congress    </a:t>
            </a:r>
            <a:r>
              <a:rPr lang="en-US" dirty="0">
                <a:latin typeface="Century Schoolbook" panose="02040604050505020304" pitchFamily="18" charset="0"/>
                <a:hlinkClick r:id="rId2"/>
              </a:rPr>
              <a:t>https://www.loc.gov/education/</a:t>
            </a:r>
            <a:endParaRPr lang="en-US" dirty="0">
              <a:latin typeface="Century Schoolbook" panose="02040604050505020304" pitchFamily="18" charset="0"/>
            </a:endParaRPr>
          </a:p>
          <a:p>
            <a:r>
              <a:rPr lang="en-US" dirty="0">
                <a:latin typeface="Century Schoolbook" panose="02040604050505020304" pitchFamily="18" charset="0"/>
              </a:rPr>
              <a:t>Stanford History Education group </a:t>
            </a:r>
            <a:r>
              <a:rPr lang="en-US" dirty="0">
                <a:latin typeface="Century Schoolbook" panose="02040604050505020304" pitchFamily="18" charset="0"/>
                <a:hlinkClick r:id="rId3"/>
              </a:rPr>
              <a:t>https://sheg.stanford.edu/</a:t>
            </a:r>
            <a:endParaRPr lang="en-US" dirty="0">
              <a:latin typeface="Century Schoolbook" panose="02040604050505020304" pitchFamily="18" charset="0"/>
            </a:endParaRPr>
          </a:p>
          <a:p>
            <a:r>
              <a:rPr lang="en-US" dirty="0">
                <a:latin typeface="Century Schoolbook" panose="02040604050505020304" pitchFamily="18" charset="0"/>
              </a:rPr>
              <a:t>Digital Public Library </a:t>
            </a:r>
            <a:r>
              <a:rPr lang="en-US" dirty="0">
                <a:latin typeface="Century Schoolbook" panose="02040604050505020304" pitchFamily="18" charset="0"/>
                <a:hlinkClick r:id="rId4"/>
              </a:rPr>
              <a:t>https://dp.la/</a:t>
            </a:r>
            <a:endParaRPr lang="en-US" dirty="0">
              <a:latin typeface="Century Schoolbook" panose="02040604050505020304" pitchFamily="18" charset="0"/>
            </a:endParaRPr>
          </a:p>
          <a:p>
            <a:r>
              <a:rPr lang="en-US" dirty="0" err="1">
                <a:latin typeface="Century Schoolbook" panose="02040604050505020304" pitchFamily="18" charset="0"/>
              </a:rPr>
              <a:t>EDSITEment</a:t>
            </a:r>
            <a:r>
              <a:rPr lang="en-US" dirty="0">
                <a:latin typeface="Century Schoolbook" panose="02040604050505020304" pitchFamily="18" charset="0"/>
              </a:rPr>
              <a:t>   edsitement.neh.gov</a:t>
            </a:r>
          </a:p>
          <a:p>
            <a:r>
              <a:rPr lang="en-US" dirty="0">
                <a:latin typeface="Century Schoolbook" panose="02040604050505020304" pitchFamily="18" charset="0"/>
              </a:rPr>
              <a:t>Historical Scene Investigation hsi.wm.edu/</a:t>
            </a:r>
          </a:p>
          <a:p>
            <a:r>
              <a:rPr lang="en-US" dirty="0">
                <a:latin typeface="Century Schoolbook" panose="02040604050505020304" pitchFamily="18" charset="0"/>
              </a:rPr>
              <a:t>Common Lit </a:t>
            </a:r>
            <a:r>
              <a:rPr lang="en-US" dirty="0">
                <a:latin typeface="Century Schoolbook" panose="02040604050505020304" pitchFamily="18" charset="0"/>
                <a:hlinkClick r:id="rId5"/>
              </a:rPr>
              <a:t>https://www.commonlit.org/</a:t>
            </a:r>
            <a:endParaRPr lang="en-US" dirty="0">
              <a:latin typeface="Century Schoolbook" panose="02040604050505020304" pitchFamily="18" charset="0"/>
            </a:endParaRPr>
          </a:p>
          <a:p>
            <a:pPr marL="0" indent="0">
              <a:buNone/>
            </a:pPr>
            <a:endParaRPr lang="en-US" dirty="0">
              <a:latin typeface="Century Schoolbook" panose="02040604050505020304" pitchFamily="18" charset="0"/>
            </a:endParaRPr>
          </a:p>
        </p:txBody>
      </p:sp>
    </p:spTree>
    <p:extLst>
      <p:ext uri="{BB962C8B-B14F-4D97-AF65-F5344CB8AC3E}">
        <p14:creationId xmlns:p14="http://schemas.microsoft.com/office/powerpoint/2010/main" val="422751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7DF4-9542-41CD-9696-04E534F6E78E}"/>
              </a:ext>
            </a:extLst>
          </p:cNvPr>
          <p:cNvSpPr>
            <a:spLocks noGrp="1"/>
          </p:cNvSpPr>
          <p:nvPr>
            <p:ph type="title"/>
          </p:nvPr>
        </p:nvSpPr>
        <p:spPr>
          <a:xfrm>
            <a:off x="838200" y="160940"/>
            <a:ext cx="10515600" cy="735706"/>
          </a:xfrm>
          <a:solidFill>
            <a:schemeClr val="accent2">
              <a:lumMod val="40000"/>
              <a:lumOff val="60000"/>
            </a:schemeClr>
          </a:solidFill>
        </p:spPr>
        <p:txBody>
          <a:bodyPr/>
          <a:lstStyle/>
          <a:p>
            <a:pPr algn="ctr"/>
            <a:r>
              <a:rPr lang="en-US" dirty="0"/>
              <a:t>Planning for Close Reading</a:t>
            </a:r>
          </a:p>
        </p:txBody>
      </p:sp>
      <p:pic>
        <p:nvPicPr>
          <p:cNvPr id="5" name="Content Placeholder 4">
            <a:extLst>
              <a:ext uri="{FF2B5EF4-FFF2-40B4-BE49-F238E27FC236}">
                <a16:creationId xmlns:a16="http://schemas.microsoft.com/office/drawing/2014/main" id="{D746A66F-7432-4B77-9DC1-5B20D22B16D0}"/>
              </a:ext>
            </a:extLst>
          </p:cNvPr>
          <p:cNvPicPr>
            <a:picLocks noGrp="1" noChangeAspect="1"/>
          </p:cNvPicPr>
          <p:nvPr>
            <p:ph idx="1"/>
          </p:nvPr>
        </p:nvPicPr>
        <p:blipFill>
          <a:blip r:embed="rId3"/>
          <a:stretch>
            <a:fillRect/>
          </a:stretch>
        </p:blipFill>
        <p:spPr>
          <a:xfrm>
            <a:off x="1074198" y="896646"/>
            <a:ext cx="8028889" cy="5724845"/>
          </a:xfrm>
          <a:prstGeom prst="rect">
            <a:avLst/>
          </a:prstGeom>
        </p:spPr>
      </p:pic>
      <p:sp>
        <p:nvSpPr>
          <p:cNvPr id="4" name="TextBox 3">
            <a:extLst>
              <a:ext uri="{FF2B5EF4-FFF2-40B4-BE49-F238E27FC236}">
                <a16:creationId xmlns:a16="http://schemas.microsoft.com/office/drawing/2014/main" id="{6F2E81D7-00A9-4657-ACCB-A295D0184C56}"/>
              </a:ext>
            </a:extLst>
          </p:cNvPr>
          <p:cNvSpPr txBox="1"/>
          <p:nvPr/>
        </p:nvSpPr>
        <p:spPr>
          <a:xfrm>
            <a:off x="4476083" y="5532422"/>
            <a:ext cx="7868093" cy="646331"/>
          </a:xfrm>
          <a:prstGeom prst="rect">
            <a:avLst/>
          </a:prstGeom>
          <a:noFill/>
        </p:spPr>
        <p:txBody>
          <a:bodyPr wrap="square" rtlCol="0">
            <a:spAutoFit/>
          </a:bodyPr>
          <a:lstStyle/>
          <a:p>
            <a:r>
              <a:rPr lang="en-US" dirty="0">
                <a:solidFill>
                  <a:prstClr val="black"/>
                </a:solidFill>
                <a:hlinkClick r:id="rId4"/>
              </a:rPr>
              <a:t>https://www.theclassroomkey.com/2014/12/taking-the-rocket-science-out-of-close-reading.html</a:t>
            </a:r>
            <a:r>
              <a:rPr lang="en-US" dirty="0">
                <a:solidFill>
                  <a:prstClr val="black"/>
                </a:solidFill>
              </a:rPr>
              <a:t> (Free download of planner and editable planner!)</a:t>
            </a:r>
          </a:p>
        </p:txBody>
      </p:sp>
    </p:spTree>
    <p:extLst>
      <p:ext uri="{BB962C8B-B14F-4D97-AF65-F5344CB8AC3E}">
        <p14:creationId xmlns:p14="http://schemas.microsoft.com/office/powerpoint/2010/main" val="1068556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3F673-B0A8-4DC2-AC04-03B3253C3B82}"/>
              </a:ext>
            </a:extLst>
          </p:cNvPr>
          <p:cNvSpPr>
            <a:spLocks noGrp="1"/>
          </p:cNvSpPr>
          <p:nvPr>
            <p:ph type="title"/>
          </p:nvPr>
        </p:nvSpPr>
        <p:spPr>
          <a:xfrm>
            <a:off x="814177" y="4445000"/>
            <a:ext cx="7720223" cy="1930400"/>
          </a:xfrm>
        </p:spPr>
        <p:txBody>
          <a:bodyPr/>
          <a:lstStyle/>
          <a:p>
            <a:r>
              <a:rPr lang="en-US" b="1" dirty="0">
                <a:effectLst>
                  <a:outerShdw blurRad="38100" dist="38100" dir="2700000" algn="tl">
                    <a:srgbClr val="000000">
                      <a:alpha val="43137"/>
                    </a:srgbClr>
                  </a:outerShdw>
                </a:effectLst>
                <a:latin typeface="Book Antiqua" panose="02040602050305030304" pitchFamily="18" charset="0"/>
              </a:rPr>
              <a:t>Talk, Read, Talk, Write</a:t>
            </a:r>
          </a:p>
        </p:txBody>
      </p:sp>
    </p:spTree>
    <p:extLst>
      <p:ext uri="{BB962C8B-B14F-4D97-AF65-F5344CB8AC3E}">
        <p14:creationId xmlns:p14="http://schemas.microsoft.com/office/powerpoint/2010/main" val="112157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3B8264-A8E8-4A5F-B282-1A6114DD9117}"/>
              </a:ext>
            </a:extLst>
          </p:cNvPr>
          <p:cNvSpPr>
            <a:spLocks noGrp="1"/>
          </p:cNvSpPr>
          <p:nvPr>
            <p:ph type="title"/>
          </p:nvPr>
        </p:nvSpPr>
        <p:spPr>
          <a:xfrm>
            <a:off x="191069" y="95534"/>
            <a:ext cx="11805313" cy="1123666"/>
          </a:xfrm>
          <a:noFill/>
        </p:spPr>
        <p:txBody>
          <a:bodyPr>
            <a:normAutofit fontScale="90000"/>
          </a:bodyPr>
          <a:lstStyle/>
          <a:p>
            <a:pPr algn="ctr"/>
            <a:r>
              <a:rPr lang="en-US" b="1" dirty="0">
                <a:latin typeface="Calibri" panose="020F0502020204030204" pitchFamily="34" charset="0"/>
                <a:cs typeface="Calibri" panose="020F0502020204030204" pitchFamily="34" charset="0"/>
              </a:rPr>
              <a:t>Reading</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Thinking</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Speaking </a:t>
            </a:r>
            <a:r>
              <a:rPr lang="en-US" dirty="0">
                <a:latin typeface="Calibri" panose="020F0502020204030204" pitchFamily="34" charset="0"/>
                <a:cs typeface="Calibri" panose="020F0502020204030204" pitchFamily="34" charset="0"/>
              </a:rPr>
              <a:t>and </a:t>
            </a:r>
            <a:br>
              <a:rPr lang="en-US"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Writing</a:t>
            </a:r>
            <a:r>
              <a:rPr lang="en-US" dirty="0">
                <a:latin typeface="Calibri" panose="020F0502020204030204" pitchFamily="34" charset="0"/>
                <a:cs typeface="Calibri" panose="020F0502020204030204" pitchFamily="34" charset="0"/>
              </a:rPr>
              <a:t> to the Standards</a:t>
            </a:r>
          </a:p>
        </p:txBody>
      </p:sp>
      <p:sp>
        <p:nvSpPr>
          <p:cNvPr id="5" name="Content Placeholder 4">
            <a:extLst>
              <a:ext uri="{FF2B5EF4-FFF2-40B4-BE49-F238E27FC236}">
                <a16:creationId xmlns:a16="http://schemas.microsoft.com/office/drawing/2014/main" id="{8C4427C6-5E78-4BB2-92E1-D34A7B0B2E5A}"/>
              </a:ext>
            </a:extLst>
          </p:cNvPr>
          <p:cNvSpPr>
            <a:spLocks noGrp="1"/>
          </p:cNvSpPr>
          <p:nvPr>
            <p:ph sz="quarter" idx="1"/>
          </p:nvPr>
        </p:nvSpPr>
        <p:spPr>
          <a:xfrm>
            <a:off x="191068" y="1873155"/>
            <a:ext cx="11805313" cy="4495800"/>
          </a:xfrm>
        </p:spPr>
        <p:txBody>
          <a:bodyPr>
            <a:normAutofit/>
          </a:bodyPr>
          <a:lstStyle/>
          <a:p>
            <a:r>
              <a:rPr lang="en-US" sz="3200" dirty="0">
                <a:latin typeface="Calibri" panose="020F0502020204030204" pitchFamily="34" charset="0"/>
                <a:cs typeface="Calibri" panose="020F0502020204030204" pitchFamily="34" charset="0"/>
              </a:rPr>
              <a:t>Cite strong and thorough textual evidence to support analysis of what the text says explicitly as well as inferences drawn from the text.</a:t>
            </a:r>
          </a:p>
          <a:p>
            <a:r>
              <a:rPr lang="en-US" sz="3200" dirty="0">
                <a:latin typeface="Calibri" panose="020F0502020204030204" pitchFamily="34" charset="0"/>
                <a:cs typeface="Calibri" panose="020F0502020204030204" pitchFamily="34" charset="0"/>
              </a:rPr>
              <a:t>Analyze in detail how an author’s ideas or claims are developed and refined by particular sentences, paragraphs, or larger portions of a text (e.g., a section or chapter).</a:t>
            </a:r>
          </a:p>
          <a:p>
            <a:r>
              <a:rPr lang="en-US" sz="3200" dirty="0">
                <a:latin typeface="Calibri" panose="020F0502020204030204" pitchFamily="34" charset="0"/>
                <a:cs typeface="Calibri" panose="020F0502020204030204" pitchFamily="34" charset="0"/>
              </a:rPr>
              <a:t>Draw evidence from literary or informational texts to support analysis, reflections, and research.</a:t>
            </a:r>
          </a:p>
        </p:txBody>
      </p:sp>
      <p:pic>
        <p:nvPicPr>
          <p:cNvPr id="3" name="Picture 2">
            <a:extLst>
              <a:ext uri="{FF2B5EF4-FFF2-40B4-BE49-F238E27FC236}">
                <a16:creationId xmlns:a16="http://schemas.microsoft.com/office/drawing/2014/main" id="{7D549006-BB1F-496E-9C60-067CEA170A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9546" y="35114"/>
            <a:ext cx="2212454" cy="1244505"/>
          </a:xfrm>
          <a:prstGeom prst="rect">
            <a:avLst/>
          </a:prstGeom>
        </p:spPr>
      </p:pic>
    </p:spTree>
    <p:extLst>
      <p:ext uri="{BB962C8B-B14F-4D97-AF65-F5344CB8AC3E}">
        <p14:creationId xmlns:p14="http://schemas.microsoft.com/office/powerpoint/2010/main" val="39697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6200"/>
            <a:ext cx="10895251" cy="1397000"/>
          </a:xfrm>
        </p:spPr>
        <p:txBody>
          <a:bodyPr/>
          <a:lstStyle/>
          <a:p>
            <a:r>
              <a:rPr lang="en-US" b="1" dirty="0">
                <a:effectLst>
                  <a:outerShdw blurRad="38100" dist="38100" dir="2700000" algn="tl">
                    <a:srgbClr val="000000">
                      <a:alpha val="43137"/>
                    </a:srgbClr>
                  </a:outerShdw>
                </a:effectLst>
                <a:latin typeface="Book Antiqua" panose="02040602050305030304" pitchFamily="18" charset="0"/>
              </a:rPr>
              <a:t>“Talk, Read, Talk, Write” Strategy:</a:t>
            </a:r>
          </a:p>
        </p:txBody>
      </p:sp>
      <p:sp>
        <p:nvSpPr>
          <p:cNvPr id="3" name="Content Placeholder 2"/>
          <p:cNvSpPr>
            <a:spLocks noGrp="1"/>
          </p:cNvSpPr>
          <p:nvPr>
            <p:ph idx="1"/>
          </p:nvPr>
        </p:nvSpPr>
        <p:spPr>
          <a:xfrm>
            <a:off x="304801" y="1676400"/>
            <a:ext cx="10666651" cy="4470400"/>
          </a:xfrm>
        </p:spPr>
        <p:txBody>
          <a:bodyPr>
            <a:noAutofit/>
          </a:bodyPr>
          <a:lstStyle/>
          <a:p>
            <a:r>
              <a:rPr lang="en-US" sz="2800" b="1" dirty="0">
                <a:latin typeface="Book Antiqua" panose="02040602050305030304" pitchFamily="18" charset="0"/>
              </a:rPr>
              <a:t>Designed by Nancy Motley (Seidlitz Educational Consultants)</a:t>
            </a:r>
          </a:p>
          <a:p>
            <a:r>
              <a:rPr lang="en-US" sz="2800" b="1" dirty="0">
                <a:latin typeface="Book Antiqua" panose="02040602050305030304" pitchFamily="18" charset="0"/>
              </a:rPr>
              <a:t>Designed to engage students directly within the text.</a:t>
            </a:r>
          </a:p>
          <a:p>
            <a:r>
              <a:rPr lang="en-US" sz="2800" b="1" dirty="0">
                <a:latin typeface="Book Antiqua" panose="02040602050305030304" pitchFamily="18" charset="0"/>
              </a:rPr>
              <a:t>Four Stages:</a:t>
            </a:r>
          </a:p>
          <a:p>
            <a:pPr marL="0" indent="0">
              <a:buNone/>
            </a:pPr>
            <a:r>
              <a:rPr lang="en-US" sz="2800" b="1" dirty="0">
                <a:latin typeface="Book Antiqua" panose="02040602050305030304" pitchFamily="18" charset="0"/>
              </a:rPr>
              <a:t> 	One: Activate thinking visually, talk to partner</a:t>
            </a:r>
          </a:p>
          <a:p>
            <a:pPr marL="0" indent="0">
              <a:buNone/>
            </a:pPr>
            <a:r>
              <a:rPr lang="en-US" sz="2800" b="1" dirty="0">
                <a:latin typeface="Book Antiqua" panose="02040602050305030304" pitchFamily="18" charset="0"/>
              </a:rPr>
              <a:t>	Two: Read, annotate, highlight the lesson text</a:t>
            </a:r>
          </a:p>
          <a:p>
            <a:pPr marL="0" indent="0">
              <a:buNone/>
            </a:pPr>
            <a:r>
              <a:rPr lang="en-US" sz="2800" b="1" dirty="0">
                <a:latin typeface="Book Antiqua" panose="02040602050305030304" pitchFamily="18" charset="0"/>
              </a:rPr>
              <a:t>	Three: Talk with a partner about the reading</a:t>
            </a:r>
          </a:p>
          <a:p>
            <a:pPr marL="0" indent="0">
              <a:buNone/>
            </a:pPr>
            <a:r>
              <a:rPr lang="en-US" sz="2800" b="1" dirty="0">
                <a:latin typeface="Book Antiqua" panose="02040602050305030304" pitchFamily="18" charset="0"/>
              </a:rPr>
              <a:t>	Four: Respond to task/prompt, brings learning together</a:t>
            </a:r>
          </a:p>
        </p:txBody>
      </p:sp>
      <p:pic>
        <p:nvPicPr>
          <p:cNvPr id="4" name="Picture 3">
            <a:extLst>
              <a:ext uri="{FF2B5EF4-FFF2-40B4-BE49-F238E27FC236}">
                <a16:creationId xmlns:a16="http://schemas.microsoft.com/office/drawing/2014/main" id="{2ADF60A9-AD2D-4950-8CE9-63F999D4E436}"/>
              </a:ext>
            </a:extLst>
          </p:cNvPr>
          <p:cNvPicPr>
            <a:picLocks noChangeAspect="1"/>
          </p:cNvPicPr>
          <p:nvPr/>
        </p:nvPicPr>
        <p:blipFill>
          <a:blip r:embed="rId3"/>
          <a:stretch>
            <a:fillRect/>
          </a:stretch>
        </p:blipFill>
        <p:spPr>
          <a:xfrm>
            <a:off x="9527845" y="2171041"/>
            <a:ext cx="2359356" cy="3481118"/>
          </a:xfrm>
          <a:prstGeom prst="rect">
            <a:avLst/>
          </a:prstGeom>
          <a:solidFill>
            <a:schemeClr val="tx2">
              <a:alpha val="83000"/>
            </a:schemeClr>
          </a:solidFill>
          <a:ln>
            <a:solidFill>
              <a:schemeClr val="accent1">
                <a:alpha val="84000"/>
              </a:schemeClr>
            </a:solidFill>
          </a:ln>
        </p:spPr>
      </p:pic>
    </p:spTree>
    <p:extLst>
      <p:ext uri="{BB962C8B-B14F-4D97-AF65-F5344CB8AC3E}">
        <p14:creationId xmlns:p14="http://schemas.microsoft.com/office/powerpoint/2010/main" val="9135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9F0FB3-0C68-4590-AC5F-037A824174F7}"/>
              </a:ext>
            </a:extLst>
          </p:cNvPr>
          <p:cNvSpPr>
            <a:spLocks noGrp="1"/>
          </p:cNvSpPr>
          <p:nvPr>
            <p:ph type="title"/>
          </p:nvPr>
        </p:nvSpPr>
        <p:spPr>
          <a:xfrm>
            <a:off x="275505" y="4631383"/>
            <a:ext cx="7313295" cy="457200"/>
          </a:xfrm>
        </p:spPr>
        <p:txBody>
          <a:bodyPr>
            <a:noAutofit/>
          </a:bodyPr>
          <a:lstStyle/>
          <a:p>
            <a:r>
              <a:rPr lang="en-US" sz="3200" dirty="0">
                <a:effectLst>
                  <a:outerShdw blurRad="38100" dist="38100" dir="2700000" algn="tl">
                    <a:srgbClr val="000000">
                      <a:alpha val="43137"/>
                    </a:srgbClr>
                  </a:outerShdw>
                </a:effectLst>
                <a:latin typeface="Book Antiqua" panose="02040602050305030304" pitchFamily="18" charset="0"/>
              </a:rPr>
              <a:t>Now…Let’s TALK!</a:t>
            </a:r>
          </a:p>
        </p:txBody>
      </p:sp>
      <p:pic>
        <p:nvPicPr>
          <p:cNvPr id="2" name="Picture Placeholder 1">
            <a:extLst>
              <a:ext uri="{FF2B5EF4-FFF2-40B4-BE49-F238E27FC236}">
                <a16:creationId xmlns:a16="http://schemas.microsoft.com/office/drawing/2014/main" id="{B7554CD4-41F2-404E-876D-AFE9BE5D1102}"/>
              </a:ext>
            </a:extLst>
          </p:cNvPr>
          <p:cNvPicPr>
            <a:picLocks noGrp="1" noChangeAspect="1"/>
          </p:cNvPicPr>
          <p:nvPr>
            <p:ph type="pic" idx="1"/>
          </p:nvPr>
        </p:nvPicPr>
        <p:blipFill>
          <a:blip r:embed="rId3"/>
          <a:srcRect t="8942" b="8942"/>
          <a:stretch>
            <a:fillRect/>
          </a:stretch>
        </p:blipFill>
        <p:spPr>
          <a:xfrm>
            <a:off x="228601" y="76201"/>
            <a:ext cx="7313612" cy="4448175"/>
          </a:xfrm>
          <a:prstGeom prst="rect">
            <a:avLst/>
          </a:prstGeom>
        </p:spPr>
      </p:pic>
      <p:sp>
        <p:nvSpPr>
          <p:cNvPr id="7" name="Content Placeholder 6">
            <a:extLst>
              <a:ext uri="{FF2B5EF4-FFF2-40B4-BE49-F238E27FC236}">
                <a16:creationId xmlns:a16="http://schemas.microsoft.com/office/drawing/2014/main" id="{6B35C096-B2A3-4C15-91FB-5CD2D003B978}"/>
              </a:ext>
            </a:extLst>
          </p:cNvPr>
          <p:cNvSpPr>
            <a:spLocks noGrp="1"/>
          </p:cNvSpPr>
          <p:nvPr>
            <p:ph type="body" sz="half" idx="2"/>
          </p:nvPr>
        </p:nvSpPr>
        <p:spPr>
          <a:xfrm>
            <a:off x="280843" y="5044058"/>
            <a:ext cx="10234757" cy="1197551"/>
          </a:xfrm>
        </p:spPr>
        <p:txBody>
          <a:bodyPr>
            <a:noAutofit/>
          </a:bodyPr>
          <a:lstStyle/>
          <a:p>
            <a:pPr marL="457200" indent="-457200">
              <a:buFont typeface="Courier New" panose="02070309020205020404" pitchFamily="49" charset="0"/>
              <a:buChar char="o"/>
            </a:pPr>
            <a:r>
              <a:rPr lang="en-US" sz="2800" dirty="0">
                <a:latin typeface="Book Antiqua" panose="02040602050305030304" pitchFamily="18" charset="0"/>
              </a:rPr>
              <a:t>Review the map in your packet.</a:t>
            </a:r>
          </a:p>
          <a:p>
            <a:pPr marL="457200" indent="-457200">
              <a:buFont typeface="Courier New" panose="02070309020205020404" pitchFamily="49" charset="0"/>
              <a:buChar char="o"/>
            </a:pPr>
            <a:r>
              <a:rPr lang="en-US" sz="2800" dirty="0">
                <a:latin typeface="Book Antiqua" panose="02040602050305030304" pitchFamily="18" charset="0"/>
              </a:rPr>
              <a:t>Prioritize the resources in the legend from richest to the </a:t>
            </a:r>
          </a:p>
          <a:p>
            <a:r>
              <a:rPr lang="en-US" sz="2800" dirty="0">
                <a:latin typeface="Book Antiqua" panose="02040602050305030304" pitchFamily="18" charset="0"/>
              </a:rPr>
              <a:t>     least richest.</a:t>
            </a:r>
          </a:p>
          <a:p>
            <a:pPr marL="457200" indent="-457200">
              <a:buFont typeface="Courier New" panose="02070309020205020404" pitchFamily="49" charset="0"/>
              <a:buChar char="o"/>
            </a:pPr>
            <a:r>
              <a:rPr lang="en-US" sz="2800" dirty="0">
                <a:latin typeface="Book Antiqua" panose="02040602050305030304" pitchFamily="18" charset="0"/>
              </a:rPr>
              <a:t>Using that list, determine the top five wealthiest nations.</a:t>
            </a:r>
          </a:p>
        </p:txBody>
      </p:sp>
      <p:sp>
        <p:nvSpPr>
          <p:cNvPr id="9" name="TextBox 8">
            <a:extLst>
              <a:ext uri="{FF2B5EF4-FFF2-40B4-BE49-F238E27FC236}">
                <a16:creationId xmlns:a16="http://schemas.microsoft.com/office/drawing/2014/main" id="{F52C6048-F6FA-4280-A618-1A2606A868BC}"/>
              </a:ext>
            </a:extLst>
          </p:cNvPr>
          <p:cNvSpPr txBox="1"/>
          <p:nvPr/>
        </p:nvSpPr>
        <p:spPr>
          <a:xfrm>
            <a:off x="8077200" y="441036"/>
            <a:ext cx="3581400" cy="3970318"/>
          </a:xfrm>
          <a:prstGeom prst="rect">
            <a:avLst/>
          </a:prstGeom>
          <a:solidFill>
            <a:srgbClr val="FFFF99"/>
          </a:solidFill>
          <a:ln w="19050">
            <a:solidFill>
              <a:schemeClr val="tx1"/>
            </a:solidFill>
          </a:ln>
        </p:spPr>
        <p:txBody>
          <a:bodyPr wrap="square" rtlCol="0">
            <a:spAutoFit/>
          </a:bodyPr>
          <a:lstStyle/>
          <a:p>
            <a:pPr defTabSz="1218987">
              <a:defRPr/>
            </a:pPr>
            <a:r>
              <a:rPr lang="en-US" sz="2800" dirty="0">
                <a:solidFill>
                  <a:srgbClr val="374C81"/>
                </a:solidFill>
                <a:latin typeface="Book Antiqua" panose="02040602050305030304" pitchFamily="18" charset="0"/>
              </a:rPr>
              <a:t>In your classroom, students would view the source individually, answering the question(s), then share answers with partner in the TALK stage.</a:t>
            </a:r>
          </a:p>
        </p:txBody>
      </p:sp>
    </p:spTree>
    <p:extLst>
      <p:ext uri="{BB962C8B-B14F-4D97-AF65-F5344CB8AC3E}">
        <p14:creationId xmlns:p14="http://schemas.microsoft.com/office/powerpoint/2010/main" val="90863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3965" y="1671919"/>
            <a:ext cx="8413376" cy="5440363"/>
          </a:xfrm>
        </p:spPr>
        <p:txBody>
          <a:bodyPr rtlCol="0">
            <a:normAutofit/>
          </a:bodyPr>
          <a:lstStyle/>
          <a:p>
            <a:pPr>
              <a:buNone/>
              <a:defRPr/>
            </a:pPr>
            <a:r>
              <a:rPr lang="en-US" sz="7200" b="1" dirty="0">
                <a:solidFill>
                  <a:schemeClr val="accent6">
                    <a:lumMod val="75000"/>
                  </a:schemeClr>
                </a:solidFill>
                <a:effectLst>
                  <a:outerShdw blurRad="38100" dist="38100" dir="2700000" algn="tl">
                    <a:srgbClr val="000000">
                      <a:alpha val="43137"/>
                    </a:srgbClr>
                  </a:outerShdw>
                </a:effectLst>
              </a:rPr>
              <a:t>“He who dares to teach, must never cease to learn. ” </a:t>
            </a:r>
            <a:br>
              <a:rPr lang="en-US" sz="5400" dirty="0"/>
            </a:br>
            <a:r>
              <a:rPr lang="en-US" sz="5400" dirty="0"/>
              <a:t>             </a:t>
            </a:r>
            <a:r>
              <a:rPr lang="en-US" sz="4000" b="1" dirty="0">
                <a:solidFill>
                  <a:schemeClr val="accent6">
                    <a:lumMod val="75000"/>
                  </a:schemeClr>
                </a:solidFill>
                <a:effectLst>
                  <a:outerShdw blurRad="38100" dist="38100" dir="2700000" algn="tl">
                    <a:srgbClr val="000000">
                      <a:alpha val="43137"/>
                    </a:srgbClr>
                  </a:outerShdw>
                </a:effectLst>
              </a:rPr>
              <a:t>~John Cotton Dana</a:t>
            </a:r>
            <a:endParaRPr lang="fr-CA" sz="40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60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570640-6FB7-4950-858D-9D265F32BFE0}"/>
              </a:ext>
            </a:extLst>
          </p:cNvPr>
          <p:cNvSpPr>
            <a:spLocks noGrp="1"/>
          </p:cNvSpPr>
          <p:nvPr>
            <p:ph type="title"/>
          </p:nvPr>
        </p:nvSpPr>
        <p:spPr/>
        <p:txBody>
          <a:bodyPr>
            <a:normAutofit/>
          </a:bodyPr>
          <a:lstStyle/>
          <a:p>
            <a:r>
              <a:rPr lang="en-US" sz="5400" b="1" dirty="0">
                <a:effectLst>
                  <a:outerShdw blurRad="38100" dist="38100" dir="2700000" algn="tl">
                    <a:srgbClr val="000000">
                      <a:alpha val="43137"/>
                    </a:srgbClr>
                  </a:outerShdw>
                </a:effectLst>
                <a:latin typeface="Book Antiqua" panose="02040602050305030304" pitchFamily="18" charset="0"/>
              </a:rPr>
              <a:t>Next Step: Read</a:t>
            </a:r>
          </a:p>
        </p:txBody>
      </p:sp>
      <p:sp>
        <p:nvSpPr>
          <p:cNvPr id="6" name="Content Placeholder 5">
            <a:extLst>
              <a:ext uri="{FF2B5EF4-FFF2-40B4-BE49-F238E27FC236}">
                <a16:creationId xmlns:a16="http://schemas.microsoft.com/office/drawing/2014/main" id="{8998076F-E630-4E84-AB3C-D282A2C72B35}"/>
              </a:ext>
            </a:extLst>
          </p:cNvPr>
          <p:cNvSpPr>
            <a:spLocks noGrp="1"/>
          </p:cNvSpPr>
          <p:nvPr>
            <p:ph idx="1"/>
          </p:nvPr>
        </p:nvSpPr>
        <p:spPr>
          <a:xfrm>
            <a:off x="508312" y="2284628"/>
            <a:ext cx="10157354" cy="3887573"/>
          </a:xfrm>
          <a:solidFill>
            <a:srgbClr val="99FF99"/>
          </a:solidFill>
        </p:spPr>
        <p:txBody>
          <a:bodyPr>
            <a:normAutofit/>
          </a:bodyPr>
          <a:lstStyle/>
          <a:p>
            <a:pPr marL="0" indent="0">
              <a:buNone/>
            </a:pPr>
            <a:r>
              <a:rPr lang="en-US" sz="3600" dirty="0">
                <a:latin typeface="Book Antiqua" panose="02040602050305030304" pitchFamily="18" charset="0"/>
              </a:rPr>
              <a:t>As you read the article individually:</a:t>
            </a:r>
          </a:p>
          <a:p>
            <a:pPr marL="742950" indent="-742950">
              <a:buAutoNum type="alphaLcPeriod"/>
            </a:pPr>
            <a:r>
              <a:rPr lang="en-US" sz="3600" dirty="0">
                <a:latin typeface="Book Antiqua" panose="02040602050305030304" pitchFamily="18" charset="0"/>
              </a:rPr>
              <a:t>Highlight information that supports your judgments on the map.</a:t>
            </a:r>
          </a:p>
          <a:p>
            <a:pPr marL="742950" indent="-742950">
              <a:buAutoNum type="alphaLcPeriod"/>
            </a:pPr>
            <a:r>
              <a:rPr lang="en-US" sz="3600" dirty="0">
                <a:latin typeface="Book Antiqua" panose="02040602050305030304" pitchFamily="18" charset="0"/>
              </a:rPr>
              <a:t>Annotate information that disagrees or would serve as a counterargument to your thoughts on the map.</a:t>
            </a:r>
          </a:p>
        </p:txBody>
      </p:sp>
      <p:pic>
        <p:nvPicPr>
          <p:cNvPr id="12" name="Picture 11">
            <a:extLst>
              <a:ext uri="{FF2B5EF4-FFF2-40B4-BE49-F238E27FC236}">
                <a16:creationId xmlns:a16="http://schemas.microsoft.com/office/drawing/2014/main" id="{F401A010-9646-457A-B4B7-7B174DBD48CC}"/>
              </a:ext>
            </a:extLst>
          </p:cNvPr>
          <p:cNvPicPr>
            <a:picLocks noChangeAspect="1"/>
          </p:cNvPicPr>
          <p:nvPr/>
        </p:nvPicPr>
        <p:blipFill>
          <a:blip r:embed="rId3"/>
          <a:stretch>
            <a:fillRect/>
          </a:stretch>
        </p:blipFill>
        <p:spPr>
          <a:xfrm rot="728968">
            <a:off x="8616112" y="233272"/>
            <a:ext cx="2420308" cy="2893420"/>
          </a:xfrm>
          <a:prstGeom prst="rect">
            <a:avLst/>
          </a:prstGeom>
          <a:ln w="25400">
            <a:solidFill>
              <a:srgbClr val="0070C0"/>
            </a:solidFill>
          </a:ln>
        </p:spPr>
      </p:pic>
    </p:spTree>
    <p:extLst>
      <p:ext uri="{BB962C8B-B14F-4D97-AF65-F5344CB8AC3E}">
        <p14:creationId xmlns:p14="http://schemas.microsoft.com/office/powerpoint/2010/main" val="416193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E7A6EC-54F5-4671-950C-3BDBE38C3B42}"/>
              </a:ext>
            </a:extLst>
          </p:cNvPr>
          <p:cNvSpPr>
            <a:spLocks noGrp="1"/>
          </p:cNvSpPr>
          <p:nvPr>
            <p:ph type="title"/>
          </p:nvPr>
        </p:nvSpPr>
        <p:spPr/>
        <p:txBody>
          <a:bodyPr>
            <a:normAutofit/>
          </a:bodyPr>
          <a:lstStyle/>
          <a:p>
            <a:r>
              <a:rPr lang="en-US" sz="4800" b="1" dirty="0">
                <a:effectLst>
                  <a:outerShdw blurRad="38100" dist="38100" dir="2700000" algn="tl">
                    <a:srgbClr val="000000">
                      <a:alpha val="43137"/>
                    </a:srgbClr>
                  </a:outerShdw>
                </a:effectLst>
                <a:latin typeface="Book Antiqua" panose="02040602050305030304" pitchFamily="18" charset="0"/>
              </a:rPr>
              <a:t>Step Three: TALK </a:t>
            </a:r>
          </a:p>
        </p:txBody>
      </p:sp>
      <p:sp>
        <p:nvSpPr>
          <p:cNvPr id="5" name="Content Placeholder 4">
            <a:extLst>
              <a:ext uri="{FF2B5EF4-FFF2-40B4-BE49-F238E27FC236}">
                <a16:creationId xmlns:a16="http://schemas.microsoft.com/office/drawing/2014/main" id="{4708D9BA-3396-4FB0-85CC-DACC3D34D461}"/>
              </a:ext>
            </a:extLst>
          </p:cNvPr>
          <p:cNvSpPr>
            <a:spLocks noGrp="1"/>
          </p:cNvSpPr>
          <p:nvPr>
            <p:ph sz="half" idx="1"/>
          </p:nvPr>
        </p:nvSpPr>
        <p:spPr>
          <a:ln w="25400">
            <a:solidFill>
              <a:schemeClr val="accent1"/>
            </a:solidFill>
          </a:ln>
        </p:spPr>
        <p:txBody>
          <a:bodyPr>
            <a:normAutofit/>
          </a:bodyPr>
          <a:lstStyle/>
          <a:p>
            <a:pPr marL="0" indent="0">
              <a:buNone/>
            </a:pPr>
            <a:r>
              <a:rPr lang="en-US" sz="3200" dirty="0">
                <a:latin typeface="Book Antiqua" panose="02040602050305030304" pitchFamily="18" charset="0"/>
              </a:rPr>
              <a:t>Turn to your A-B partner and share your discoveries from the reading.  </a:t>
            </a:r>
          </a:p>
          <a:p>
            <a:pPr marL="0" indent="0">
              <a:buNone/>
            </a:pPr>
            <a:endParaRPr lang="en-US" sz="3200" dirty="0">
              <a:latin typeface="Book Antiqua" panose="02040602050305030304" pitchFamily="18" charset="0"/>
            </a:endParaRPr>
          </a:p>
          <a:p>
            <a:pPr marL="0" indent="0">
              <a:buNone/>
            </a:pPr>
            <a:r>
              <a:rPr lang="en-US" sz="3200" dirty="0">
                <a:latin typeface="Book Antiqua" panose="02040602050305030304" pitchFamily="18" charset="0"/>
              </a:rPr>
              <a:t>First, share the evidence that supports your thesis.</a:t>
            </a:r>
          </a:p>
        </p:txBody>
      </p:sp>
      <p:sp>
        <p:nvSpPr>
          <p:cNvPr id="6" name="Content Placeholder 5">
            <a:extLst>
              <a:ext uri="{FF2B5EF4-FFF2-40B4-BE49-F238E27FC236}">
                <a16:creationId xmlns:a16="http://schemas.microsoft.com/office/drawing/2014/main" id="{24240E74-A5C8-47F2-8C0F-5B168FCF1BB8}"/>
              </a:ext>
            </a:extLst>
          </p:cNvPr>
          <p:cNvSpPr>
            <a:spLocks noGrp="1"/>
          </p:cNvSpPr>
          <p:nvPr>
            <p:ph sz="half" idx="2"/>
          </p:nvPr>
        </p:nvSpPr>
        <p:spPr>
          <a:xfrm>
            <a:off x="6553200" y="3917314"/>
            <a:ext cx="4977104" cy="1270000"/>
          </a:xfrm>
          <a:ln w="25400">
            <a:solidFill>
              <a:schemeClr val="accent1"/>
            </a:solidFill>
          </a:ln>
        </p:spPr>
        <p:txBody>
          <a:bodyPr>
            <a:normAutofit/>
          </a:bodyPr>
          <a:lstStyle/>
          <a:p>
            <a:pPr marL="0" indent="0" algn="ctr">
              <a:buNone/>
            </a:pPr>
            <a:r>
              <a:rPr lang="en-US" sz="3600" dirty="0">
                <a:latin typeface="Book Antiqua" panose="02040602050305030304" pitchFamily="18" charset="0"/>
              </a:rPr>
              <a:t>Now – share the counterarguments!</a:t>
            </a:r>
          </a:p>
        </p:txBody>
      </p:sp>
      <p:pic>
        <p:nvPicPr>
          <p:cNvPr id="14" name="Picture 13">
            <a:extLst>
              <a:ext uri="{FF2B5EF4-FFF2-40B4-BE49-F238E27FC236}">
                <a16:creationId xmlns:a16="http://schemas.microsoft.com/office/drawing/2014/main" id="{E918715C-8547-45D8-AE52-07C601EFA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72757"/>
            <a:ext cx="3048000" cy="3048000"/>
          </a:xfrm>
          <a:prstGeom prst="rect">
            <a:avLst/>
          </a:prstGeom>
        </p:spPr>
      </p:pic>
    </p:spTree>
    <p:extLst>
      <p:ext uri="{BB962C8B-B14F-4D97-AF65-F5344CB8AC3E}">
        <p14:creationId xmlns:p14="http://schemas.microsoft.com/office/powerpoint/2010/main" val="187726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216D-39E2-4C95-9BA3-13A63926B573}"/>
              </a:ext>
            </a:extLst>
          </p:cNvPr>
          <p:cNvSpPr>
            <a:spLocks noGrp="1"/>
          </p:cNvSpPr>
          <p:nvPr>
            <p:ph type="title"/>
          </p:nvPr>
        </p:nvSpPr>
        <p:spPr>
          <a:xfrm>
            <a:off x="304800" y="88557"/>
            <a:ext cx="10157354" cy="1397000"/>
          </a:xfrm>
        </p:spPr>
        <p:txBody>
          <a:bodyPr>
            <a:normAutofit/>
          </a:bodyPr>
          <a:lstStyle/>
          <a:p>
            <a:r>
              <a:rPr lang="en-US" sz="4800" b="1" dirty="0">
                <a:solidFill>
                  <a:srgbClr val="374C81"/>
                </a:solidFill>
                <a:effectLst>
                  <a:outerShdw blurRad="38100" dist="38100" dir="2700000" algn="tl">
                    <a:srgbClr val="000000">
                      <a:alpha val="43137"/>
                    </a:srgbClr>
                  </a:outerShdw>
                </a:effectLst>
                <a:latin typeface="Book Antiqua" panose="02040602050305030304" pitchFamily="18" charset="0"/>
              </a:rPr>
              <a:t>Step Four: </a:t>
            </a:r>
            <a:r>
              <a:rPr lang="en-US" sz="4800" b="1" dirty="0">
                <a:effectLst>
                  <a:outerShdw blurRad="38100" dist="38100" dir="2700000" algn="tl">
                    <a:srgbClr val="000000">
                      <a:alpha val="43137"/>
                    </a:srgbClr>
                  </a:outerShdw>
                </a:effectLst>
                <a:latin typeface="Book Antiqua" panose="02040602050305030304" pitchFamily="18" charset="0"/>
              </a:rPr>
              <a:t>WRITE</a:t>
            </a:r>
          </a:p>
        </p:txBody>
      </p:sp>
      <p:sp>
        <p:nvSpPr>
          <p:cNvPr id="3" name="Content Placeholder 2">
            <a:extLst>
              <a:ext uri="{FF2B5EF4-FFF2-40B4-BE49-F238E27FC236}">
                <a16:creationId xmlns:a16="http://schemas.microsoft.com/office/drawing/2014/main" id="{C897022D-01D9-4EB1-9521-A1ED401F73A3}"/>
              </a:ext>
            </a:extLst>
          </p:cNvPr>
          <p:cNvSpPr>
            <a:spLocks noGrp="1"/>
          </p:cNvSpPr>
          <p:nvPr>
            <p:ph idx="1"/>
          </p:nvPr>
        </p:nvSpPr>
        <p:spPr>
          <a:xfrm>
            <a:off x="319688" y="2299043"/>
            <a:ext cx="11262454" cy="4470400"/>
          </a:xfrm>
        </p:spPr>
        <p:txBody>
          <a:bodyPr>
            <a:normAutofit/>
          </a:bodyPr>
          <a:lstStyle/>
          <a:p>
            <a:pPr marL="0" indent="0">
              <a:buNone/>
            </a:pPr>
            <a:r>
              <a:rPr lang="en-US" sz="5400" u="sng" dirty="0">
                <a:latin typeface="Book Antiqua" panose="02040602050305030304" pitchFamily="18" charset="0"/>
              </a:rPr>
              <a:t>Respond to this task</a:t>
            </a:r>
            <a:r>
              <a:rPr lang="en-US" sz="5400" dirty="0">
                <a:latin typeface="Book Antiqua" panose="02040602050305030304" pitchFamily="18" charset="0"/>
              </a:rPr>
              <a:t>:</a:t>
            </a:r>
          </a:p>
          <a:p>
            <a:pPr marL="0" indent="0">
              <a:buNone/>
            </a:pPr>
            <a:r>
              <a:rPr lang="en-US" sz="3600" b="1" dirty="0">
                <a:latin typeface="Book Antiqua" panose="02040602050305030304" pitchFamily="18" charset="0"/>
              </a:rPr>
              <a:t>Based on the information found in the sources, explain why countries need each other economically. </a:t>
            </a:r>
          </a:p>
          <a:p>
            <a:pPr marL="0" indent="0">
              <a:buNone/>
            </a:pPr>
            <a:r>
              <a:rPr lang="en-US" sz="3600" b="1" dirty="0">
                <a:latin typeface="Book Antiqua" panose="02040602050305030304" pitchFamily="18" charset="0"/>
              </a:rPr>
              <a:t>Be sure to use evidence from the sources to support and develop your thinking.</a:t>
            </a:r>
            <a:endParaRPr lang="en-US" sz="3600" dirty="0">
              <a:latin typeface="Book Antiqua" panose="02040602050305030304" pitchFamily="18" charset="0"/>
            </a:endParaRPr>
          </a:p>
          <a:p>
            <a:pPr marL="0" indent="0" algn="ctr">
              <a:buNone/>
            </a:pPr>
            <a:endParaRPr lang="en-US" sz="5400" b="1" i="1" dirty="0">
              <a:latin typeface="Book Antiqua" panose="02040602050305030304" pitchFamily="18" charset="0"/>
            </a:endParaRPr>
          </a:p>
        </p:txBody>
      </p:sp>
      <p:pic>
        <p:nvPicPr>
          <p:cNvPr id="5" name="Picture 4">
            <a:extLst>
              <a:ext uri="{FF2B5EF4-FFF2-40B4-BE49-F238E27FC236}">
                <a16:creationId xmlns:a16="http://schemas.microsoft.com/office/drawing/2014/main" id="{C7F494BE-A4AC-4297-B4C0-9892BCF9CD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1" y="335019"/>
            <a:ext cx="3457575" cy="2301076"/>
          </a:xfrm>
          <a:prstGeom prst="rect">
            <a:avLst/>
          </a:prstGeom>
          <a:ln w="25400">
            <a:solidFill>
              <a:schemeClr val="accent1"/>
            </a:solidFill>
          </a:ln>
        </p:spPr>
      </p:pic>
    </p:spTree>
    <p:extLst>
      <p:ext uri="{BB962C8B-B14F-4D97-AF65-F5344CB8AC3E}">
        <p14:creationId xmlns:p14="http://schemas.microsoft.com/office/powerpoint/2010/main" val="285165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16FDC2-0200-4684-A902-52EEE11F1B58}"/>
              </a:ext>
            </a:extLst>
          </p:cNvPr>
          <p:cNvSpPr>
            <a:spLocks noGrp="1"/>
          </p:cNvSpPr>
          <p:nvPr>
            <p:ph type="title"/>
          </p:nvPr>
        </p:nvSpPr>
        <p:spPr>
          <a:xfrm>
            <a:off x="1017323" y="28832"/>
            <a:ext cx="10157354" cy="939800"/>
          </a:xfrm>
        </p:spPr>
        <p:txBody>
          <a:bodyPr>
            <a:normAutofit/>
          </a:bodyPr>
          <a:lstStyle/>
          <a:p>
            <a:r>
              <a:rPr lang="en-US" sz="4800" b="1" dirty="0">
                <a:effectLst>
                  <a:outerShdw blurRad="38100" dist="38100" dir="2700000" algn="tl">
                    <a:srgbClr val="000000">
                      <a:alpha val="43137"/>
                    </a:srgbClr>
                  </a:outerShdw>
                </a:effectLst>
                <a:latin typeface="Book Antiqua" panose="02040602050305030304" pitchFamily="18" charset="0"/>
              </a:rPr>
              <a:t>Looking at the TRTW format…</a:t>
            </a:r>
          </a:p>
        </p:txBody>
      </p:sp>
      <p:sp>
        <p:nvSpPr>
          <p:cNvPr id="5" name="Content Placeholder 4">
            <a:extLst>
              <a:ext uri="{FF2B5EF4-FFF2-40B4-BE49-F238E27FC236}">
                <a16:creationId xmlns:a16="http://schemas.microsoft.com/office/drawing/2014/main" id="{7FCB9CE0-D2B5-43DF-97F6-CB499240AB8F}"/>
              </a:ext>
            </a:extLst>
          </p:cNvPr>
          <p:cNvSpPr>
            <a:spLocks noGrp="1"/>
          </p:cNvSpPr>
          <p:nvPr>
            <p:ph sz="half" idx="1"/>
          </p:nvPr>
        </p:nvSpPr>
        <p:spPr>
          <a:xfrm>
            <a:off x="1084326" y="1057189"/>
            <a:ext cx="4977104" cy="4470400"/>
          </a:xfrm>
          <a:solidFill>
            <a:srgbClr val="99FF99"/>
          </a:solidFill>
          <a:ln w="25400">
            <a:solidFill>
              <a:schemeClr val="accent1"/>
            </a:solidFill>
          </a:ln>
        </p:spPr>
        <p:txBody>
          <a:bodyPr>
            <a:normAutofit/>
          </a:bodyPr>
          <a:lstStyle/>
          <a:p>
            <a:pPr marL="0" indent="0">
              <a:buNone/>
            </a:pPr>
            <a:r>
              <a:rPr lang="en-US" sz="2800" dirty="0">
                <a:latin typeface="Book Antiqua" panose="02040602050305030304" pitchFamily="18" charset="0"/>
              </a:rPr>
              <a:t>Planning within the format:</a:t>
            </a:r>
          </a:p>
          <a:p>
            <a:r>
              <a:rPr lang="en-US" sz="2800" dirty="0">
                <a:latin typeface="Book Antiqua" panose="02040602050305030304" pitchFamily="18" charset="0"/>
              </a:rPr>
              <a:t>Backward design</a:t>
            </a:r>
          </a:p>
          <a:p>
            <a:r>
              <a:rPr lang="en-US" sz="2800" dirty="0">
                <a:latin typeface="Book Antiqua" panose="02040602050305030304" pitchFamily="18" charset="0"/>
              </a:rPr>
              <a:t>Address the content first in the READING and the WRITING.</a:t>
            </a:r>
          </a:p>
          <a:p>
            <a:r>
              <a:rPr lang="en-US" sz="2800" dirty="0">
                <a:latin typeface="Book Antiqua" panose="02040602050305030304" pitchFamily="18" charset="0"/>
              </a:rPr>
              <a:t>The TALK segments are determined by the content choices.</a:t>
            </a:r>
          </a:p>
        </p:txBody>
      </p:sp>
      <p:pic>
        <p:nvPicPr>
          <p:cNvPr id="7" name="Picture 6">
            <a:extLst>
              <a:ext uri="{FF2B5EF4-FFF2-40B4-BE49-F238E27FC236}">
                <a16:creationId xmlns:a16="http://schemas.microsoft.com/office/drawing/2014/main" id="{8A57A4C5-628E-4275-8A5E-895F2F6E3767}"/>
              </a:ext>
            </a:extLst>
          </p:cNvPr>
          <p:cNvPicPr>
            <a:picLocks noChangeAspect="1"/>
          </p:cNvPicPr>
          <p:nvPr/>
        </p:nvPicPr>
        <p:blipFill>
          <a:blip r:embed="rId3"/>
          <a:stretch>
            <a:fillRect/>
          </a:stretch>
        </p:blipFill>
        <p:spPr>
          <a:xfrm>
            <a:off x="6763332" y="1057190"/>
            <a:ext cx="4650250" cy="5496011"/>
          </a:xfrm>
          <a:prstGeom prst="rect">
            <a:avLst/>
          </a:prstGeom>
          <a:ln w="38100">
            <a:solidFill>
              <a:schemeClr val="tx1">
                <a:lumMod val="60000"/>
                <a:lumOff val="40000"/>
              </a:schemeClr>
            </a:solidFill>
          </a:ln>
        </p:spPr>
      </p:pic>
      <p:sp>
        <p:nvSpPr>
          <p:cNvPr id="2" name="Rectangle 1"/>
          <p:cNvSpPr/>
          <p:nvPr/>
        </p:nvSpPr>
        <p:spPr>
          <a:xfrm>
            <a:off x="381001" y="5568471"/>
            <a:ext cx="6092825" cy="1569660"/>
          </a:xfrm>
          <a:prstGeom prst="rect">
            <a:avLst/>
          </a:prstGeom>
        </p:spPr>
        <p:txBody>
          <a:bodyPr>
            <a:spAutoFit/>
          </a:bodyPr>
          <a:lstStyle/>
          <a:p>
            <a:pPr algn="ctr" defTabSz="1218987"/>
            <a:r>
              <a:rPr lang="en-US" sz="2400" b="1" dirty="0">
                <a:solidFill>
                  <a:srgbClr val="61A796">
                    <a:lumMod val="75000"/>
                  </a:srgbClr>
                </a:solidFill>
                <a:latin typeface="Century Gothic"/>
              </a:rPr>
              <a:t>Additional Resource: </a:t>
            </a:r>
            <a:r>
              <a:rPr lang="en-US" sz="2400" b="1" dirty="0">
                <a:solidFill>
                  <a:srgbClr val="0070C0"/>
                </a:solidFill>
                <a:latin typeface="Century Gothic"/>
                <a:hlinkClick r:id="rId4"/>
              </a:rPr>
              <a:t>https://achievethecore.org/aligned/welding-literacy-scientific-instruction</a:t>
            </a:r>
            <a:r>
              <a:rPr lang="en-US" sz="2400" dirty="0">
                <a:solidFill>
                  <a:srgbClr val="0070C0"/>
                </a:solidFill>
                <a:latin typeface="Century Gothic"/>
                <a:hlinkClick r:id="rId4"/>
              </a:rPr>
              <a:t>/</a:t>
            </a:r>
            <a:endParaRPr lang="en-US" sz="2400" dirty="0">
              <a:solidFill>
                <a:srgbClr val="0070C0"/>
              </a:solidFill>
              <a:latin typeface="Century Gothic"/>
            </a:endParaRPr>
          </a:p>
          <a:p>
            <a:pPr algn="ctr" defTabSz="1218987"/>
            <a:endParaRPr lang="en-US" sz="2400" dirty="0">
              <a:solidFill>
                <a:srgbClr val="0070C0"/>
              </a:solidFill>
              <a:latin typeface="Century Gothic"/>
            </a:endParaRPr>
          </a:p>
        </p:txBody>
      </p:sp>
    </p:spTree>
    <p:extLst>
      <p:ext uri="{BB962C8B-B14F-4D97-AF65-F5344CB8AC3E}">
        <p14:creationId xmlns:p14="http://schemas.microsoft.com/office/powerpoint/2010/main" val="281728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8264A6-C602-485A-82BE-60FC7EAC7354}"/>
              </a:ext>
            </a:extLst>
          </p:cNvPr>
          <p:cNvPicPr>
            <a:picLocks noChangeAspect="1"/>
          </p:cNvPicPr>
          <p:nvPr/>
        </p:nvPicPr>
        <p:blipFill>
          <a:blip r:embed="rId3"/>
          <a:stretch>
            <a:fillRect/>
          </a:stretch>
        </p:blipFill>
        <p:spPr>
          <a:xfrm>
            <a:off x="524435" y="0"/>
            <a:ext cx="10118706" cy="7653151"/>
          </a:xfrm>
          <a:prstGeom prst="rect">
            <a:avLst/>
          </a:prstGeom>
        </p:spPr>
      </p:pic>
      <p:sp>
        <p:nvSpPr>
          <p:cNvPr id="3" name="TextBox 2">
            <a:extLst>
              <a:ext uri="{FF2B5EF4-FFF2-40B4-BE49-F238E27FC236}">
                <a16:creationId xmlns:a16="http://schemas.microsoft.com/office/drawing/2014/main" id="{E91A48F6-450E-43E3-815D-92C04D4BDF2F}"/>
              </a:ext>
            </a:extLst>
          </p:cNvPr>
          <p:cNvSpPr txBox="1"/>
          <p:nvPr/>
        </p:nvSpPr>
        <p:spPr>
          <a:xfrm>
            <a:off x="3142695" y="683581"/>
            <a:ext cx="6818051" cy="830997"/>
          </a:xfrm>
          <a:prstGeom prst="rect">
            <a:avLst/>
          </a:prstGeom>
          <a:solidFill>
            <a:schemeClr val="accent4">
              <a:lumMod val="20000"/>
              <a:lumOff val="80000"/>
            </a:schemeClr>
          </a:solidFill>
        </p:spPr>
        <p:txBody>
          <a:bodyPr wrap="square" rtlCol="0">
            <a:spAutoFit/>
          </a:bodyPr>
          <a:lstStyle/>
          <a:p>
            <a:r>
              <a:rPr lang="en-US" sz="2400" dirty="0">
                <a:solidFill>
                  <a:prstClr val="black"/>
                </a:solidFill>
              </a:rPr>
              <a:t>Explain  how availability of natural resources has influenced human activity.</a:t>
            </a:r>
          </a:p>
        </p:txBody>
      </p:sp>
      <p:sp>
        <p:nvSpPr>
          <p:cNvPr id="4" name="TextBox 3">
            <a:extLst>
              <a:ext uri="{FF2B5EF4-FFF2-40B4-BE49-F238E27FC236}">
                <a16:creationId xmlns:a16="http://schemas.microsoft.com/office/drawing/2014/main" id="{6357F864-342F-4B5D-9A4B-793878704624}"/>
              </a:ext>
            </a:extLst>
          </p:cNvPr>
          <p:cNvSpPr txBox="1"/>
          <p:nvPr/>
        </p:nvSpPr>
        <p:spPr>
          <a:xfrm>
            <a:off x="1035424" y="2198159"/>
            <a:ext cx="4531658" cy="1938992"/>
          </a:xfrm>
          <a:prstGeom prst="rect">
            <a:avLst/>
          </a:prstGeom>
          <a:solidFill>
            <a:schemeClr val="accent5">
              <a:lumMod val="20000"/>
              <a:lumOff val="80000"/>
            </a:schemeClr>
          </a:solidFill>
        </p:spPr>
        <p:txBody>
          <a:bodyPr wrap="square" rtlCol="0">
            <a:spAutoFit/>
          </a:bodyPr>
          <a:lstStyle/>
          <a:p>
            <a:pPr marL="285750" indent="-285750">
              <a:buFont typeface="Arial" panose="020B0604020202020204" pitchFamily="34" charset="0"/>
              <a:buChar char="•"/>
            </a:pPr>
            <a:r>
              <a:rPr lang="en-US" sz="2400" dirty="0">
                <a:solidFill>
                  <a:prstClr val="black"/>
                </a:solidFill>
              </a:rPr>
              <a:t>What patterns do you notice in the distribution of different resources?</a:t>
            </a:r>
          </a:p>
          <a:p>
            <a:pPr marL="285750" indent="-285750">
              <a:buFont typeface="Arial" panose="020B0604020202020204" pitchFamily="34" charset="0"/>
              <a:buChar char="•"/>
            </a:pPr>
            <a:r>
              <a:rPr lang="en-US" sz="2400" dirty="0">
                <a:solidFill>
                  <a:prstClr val="black"/>
                </a:solidFill>
              </a:rPr>
              <a:t>Why might these patterns occur?</a:t>
            </a:r>
          </a:p>
        </p:txBody>
      </p:sp>
      <p:sp>
        <p:nvSpPr>
          <p:cNvPr id="6" name="TextBox 5">
            <a:extLst>
              <a:ext uri="{FF2B5EF4-FFF2-40B4-BE49-F238E27FC236}">
                <a16:creationId xmlns:a16="http://schemas.microsoft.com/office/drawing/2014/main" id="{33C8D640-7C95-4624-9516-13BB90F61779}"/>
              </a:ext>
            </a:extLst>
          </p:cNvPr>
          <p:cNvSpPr txBox="1"/>
          <p:nvPr/>
        </p:nvSpPr>
        <p:spPr>
          <a:xfrm>
            <a:off x="6044955" y="1939739"/>
            <a:ext cx="3949163" cy="2585323"/>
          </a:xfrm>
          <a:prstGeom prst="rect">
            <a:avLst/>
          </a:prstGeom>
          <a:solidFill>
            <a:schemeClr val="accent6">
              <a:lumMod val="20000"/>
              <a:lumOff val="80000"/>
            </a:schemeClr>
          </a:solidFill>
        </p:spPr>
        <p:txBody>
          <a:bodyPr wrap="square" rtlCol="0">
            <a:spAutoFit/>
          </a:bodyPr>
          <a:lstStyle/>
          <a:p>
            <a:r>
              <a:rPr lang="en-US" u="sng" dirty="0">
                <a:solidFill>
                  <a:prstClr val="black"/>
                </a:solidFill>
              </a:rPr>
              <a:t>PAT</a:t>
            </a:r>
            <a:endParaRPr lang="en-US" dirty="0">
              <a:solidFill>
                <a:prstClr val="black"/>
              </a:solidFill>
            </a:endParaRPr>
          </a:p>
          <a:p>
            <a:pPr marL="342900" indent="-342900">
              <a:buFont typeface="Arial" panose="020B0604020202020204" pitchFamily="34" charset="0"/>
              <a:buChar char="•"/>
            </a:pPr>
            <a:r>
              <a:rPr lang="en-US" dirty="0">
                <a:solidFill>
                  <a:prstClr val="black"/>
                </a:solidFill>
              </a:rPr>
              <a:t>Why are there different natural resources on different places on Earth?</a:t>
            </a:r>
          </a:p>
          <a:p>
            <a:pPr marL="342900" indent="-342900">
              <a:buFont typeface="Arial" panose="020B0604020202020204" pitchFamily="34" charset="0"/>
              <a:buChar char="•"/>
            </a:pPr>
            <a:r>
              <a:rPr lang="en-US" dirty="0">
                <a:solidFill>
                  <a:prstClr val="black"/>
                </a:solidFill>
              </a:rPr>
              <a:t>What happens to humans as a result of the uneven distribution of resources?</a:t>
            </a:r>
          </a:p>
          <a:p>
            <a:r>
              <a:rPr lang="en-US" dirty="0">
                <a:solidFill>
                  <a:prstClr val="black"/>
                </a:solidFill>
              </a:rPr>
              <a:t>Highlight causes in yellow, effects in green.</a:t>
            </a:r>
          </a:p>
        </p:txBody>
      </p:sp>
      <p:sp>
        <p:nvSpPr>
          <p:cNvPr id="7" name="TextBox 6">
            <a:extLst>
              <a:ext uri="{FF2B5EF4-FFF2-40B4-BE49-F238E27FC236}">
                <a16:creationId xmlns:a16="http://schemas.microsoft.com/office/drawing/2014/main" id="{971D06B2-835F-4082-9802-E1DD933E3E9E}"/>
              </a:ext>
            </a:extLst>
          </p:cNvPr>
          <p:cNvSpPr txBox="1"/>
          <p:nvPr/>
        </p:nvSpPr>
        <p:spPr>
          <a:xfrm>
            <a:off x="1359588" y="5082988"/>
            <a:ext cx="4073024" cy="1631216"/>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en-US" sz="2000" dirty="0">
                <a:solidFill>
                  <a:prstClr val="black"/>
                </a:solidFill>
              </a:rPr>
              <a:t>How could you summarize why there are different natural resources in different places?</a:t>
            </a:r>
          </a:p>
          <a:p>
            <a:pPr marL="285750" indent="-285750">
              <a:buFont typeface="Arial" panose="020B0604020202020204" pitchFamily="34" charset="0"/>
              <a:buChar char="•"/>
            </a:pPr>
            <a:r>
              <a:rPr lang="en-US" sz="2000" dirty="0">
                <a:solidFill>
                  <a:prstClr val="black"/>
                </a:solidFill>
              </a:rPr>
              <a:t>What are the most consequential effect and why?</a:t>
            </a:r>
          </a:p>
        </p:txBody>
      </p:sp>
      <p:sp>
        <p:nvSpPr>
          <p:cNvPr id="8" name="TextBox 7">
            <a:extLst>
              <a:ext uri="{FF2B5EF4-FFF2-40B4-BE49-F238E27FC236}">
                <a16:creationId xmlns:a16="http://schemas.microsoft.com/office/drawing/2014/main" id="{BF3242A4-89DA-41E7-8983-96492B92CA70}"/>
              </a:ext>
            </a:extLst>
          </p:cNvPr>
          <p:cNvSpPr txBox="1"/>
          <p:nvPr/>
        </p:nvSpPr>
        <p:spPr>
          <a:xfrm>
            <a:off x="6208404" y="4950224"/>
            <a:ext cx="3808521" cy="1938992"/>
          </a:xfrm>
          <a:prstGeom prst="rect">
            <a:avLst/>
          </a:prstGeom>
          <a:solidFill>
            <a:schemeClr val="accent1">
              <a:lumMod val="20000"/>
              <a:lumOff val="80000"/>
            </a:schemeClr>
          </a:solidFill>
        </p:spPr>
        <p:txBody>
          <a:bodyPr wrap="square" rtlCol="0">
            <a:spAutoFit/>
          </a:bodyPr>
          <a:lstStyle/>
          <a:p>
            <a:r>
              <a:rPr lang="en-US" sz="2400" dirty="0">
                <a:solidFill>
                  <a:prstClr val="black"/>
                </a:solidFill>
              </a:rPr>
              <a:t>Based on information found in the sources, explain how the availability of natural resources has influenced human activities.</a:t>
            </a:r>
          </a:p>
        </p:txBody>
      </p:sp>
    </p:spTree>
    <p:extLst>
      <p:ext uri="{BB962C8B-B14F-4D97-AF65-F5344CB8AC3E}">
        <p14:creationId xmlns:p14="http://schemas.microsoft.com/office/powerpoint/2010/main" val="180389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383505-D2C8-402F-9E3D-5F3A432EEA1E}"/>
              </a:ext>
            </a:extLst>
          </p:cNvPr>
          <p:cNvSpPr>
            <a:spLocks noGrp="1"/>
          </p:cNvSpPr>
          <p:nvPr>
            <p:ph type="title"/>
          </p:nvPr>
        </p:nvSpPr>
        <p:spPr/>
        <p:txBody>
          <a:bodyPr/>
          <a:lstStyle/>
          <a:p>
            <a:r>
              <a:rPr lang="en-US" b="1" dirty="0">
                <a:latin typeface="Book Antiqua" panose="02040602050305030304" pitchFamily="18" charset="0"/>
              </a:rPr>
              <a:t>Visual Thinking Strategy</a:t>
            </a:r>
          </a:p>
        </p:txBody>
      </p:sp>
    </p:spTree>
    <p:extLst>
      <p:ext uri="{BB962C8B-B14F-4D97-AF65-F5344CB8AC3E}">
        <p14:creationId xmlns:p14="http://schemas.microsoft.com/office/powerpoint/2010/main" val="78686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1" y="76200"/>
            <a:ext cx="10515599" cy="1397000"/>
          </a:xfrm>
        </p:spPr>
        <p:txBody>
          <a:bodyPr/>
          <a:lstStyle/>
          <a:p>
            <a:r>
              <a:rPr lang="en-US" b="1" dirty="0">
                <a:latin typeface="Bookman Old Style" panose="02050604050505020204" pitchFamily="18" charset="0"/>
              </a:rPr>
              <a:t>Visual Literacy</a:t>
            </a:r>
          </a:p>
        </p:txBody>
      </p:sp>
      <p:sp>
        <p:nvSpPr>
          <p:cNvPr id="7" name="Content Placeholder 6"/>
          <p:cNvSpPr>
            <a:spLocks noGrp="1"/>
          </p:cNvSpPr>
          <p:nvPr>
            <p:ph sz="half" idx="1"/>
          </p:nvPr>
        </p:nvSpPr>
        <p:spPr/>
        <p:txBody>
          <a:bodyPr>
            <a:normAutofit/>
          </a:bodyPr>
          <a:lstStyle/>
          <a:p>
            <a:pPr marL="0" indent="0">
              <a:buNone/>
            </a:pPr>
            <a:endParaRPr lang="en-US" dirty="0">
              <a:latin typeface="Bookman Old Style" panose="02050604050505020204" pitchFamily="18" charset="0"/>
            </a:endParaRPr>
          </a:p>
          <a:p>
            <a:endParaRPr lang="en-US" dirty="0">
              <a:latin typeface="Bookman Old Style" panose="02050604050505020204" pitchFamily="18" charset="0"/>
            </a:endParaRPr>
          </a:p>
        </p:txBody>
      </p:sp>
      <p:sp>
        <p:nvSpPr>
          <p:cNvPr id="8" name="Content Placeholder 7"/>
          <p:cNvSpPr>
            <a:spLocks noGrp="1"/>
          </p:cNvSpPr>
          <p:nvPr>
            <p:ph sz="half" idx="2"/>
          </p:nvPr>
        </p:nvSpPr>
        <p:spPr>
          <a:xfrm>
            <a:off x="6204298" y="923636"/>
            <a:ext cx="5713609" cy="5010728"/>
          </a:xfrm>
        </p:spPr>
        <p:txBody>
          <a:bodyPr>
            <a:noAutofit/>
          </a:bodyPr>
          <a:lstStyle/>
          <a:p>
            <a:pPr>
              <a:lnSpc>
                <a:spcPct val="120000"/>
              </a:lnSpc>
              <a:spcBef>
                <a:spcPts val="0"/>
              </a:spcBef>
            </a:pPr>
            <a:r>
              <a:rPr lang="en-US" b="1" dirty="0">
                <a:latin typeface="Calibri" panose="020F0502020204030204" pitchFamily="34" charset="0"/>
                <a:cs typeface="Calibri" panose="020F0502020204030204" pitchFamily="34" charset="0"/>
              </a:rPr>
              <a:t>‘</a:t>
            </a:r>
            <a:r>
              <a:rPr lang="en-US" b="1" u="sng" dirty="0">
                <a:latin typeface="Calibri" panose="020F0502020204030204" pitchFamily="34" charset="0"/>
                <a:cs typeface="Calibri" panose="020F0502020204030204" pitchFamily="34" charset="0"/>
              </a:rPr>
              <a:t>Foundational</a:t>
            </a:r>
            <a:r>
              <a:rPr lang="en-US" b="1" dirty="0">
                <a:latin typeface="Calibri" panose="020F0502020204030204" pitchFamily="34" charset="0"/>
                <a:cs typeface="Calibri" panose="020F0502020204030204" pitchFamily="34" charset="0"/>
              </a:rPr>
              <a:t>’ form of literacy, for primary and elementary grades</a:t>
            </a:r>
          </a:p>
          <a:p>
            <a:pPr marL="0" indent="0">
              <a:lnSpc>
                <a:spcPct val="120000"/>
              </a:lnSpc>
              <a:spcBef>
                <a:spcPts val="0"/>
              </a:spcBef>
              <a:buNone/>
            </a:pPr>
            <a:endParaRPr lang="en-US" b="1" dirty="0">
              <a:latin typeface="Calibri" panose="020F0502020204030204" pitchFamily="34" charset="0"/>
              <a:cs typeface="Calibri" panose="020F0502020204030204" pitchFamily="34" charset="0"/>
            </a:endParaRPr>
          </a:p>
          <a:p>
            <a:pPr>
              <a:lnSpc>
                <a:spcPct val="120000"/>
              </a:lnSpc>
              <a:spcBef>
                <a:spcPts val="0"/>
              </a:spcBef>
            </a:pPr>
            <a:r>
              <a:rPr lang="en-US" b="1" dirty="0">
                <a:latin typeface="Calibri" panose="020F0502020204030204" pitchFamily="34" charset="0"/>
                <a:cs typeface="Calibri" panose="020F0502020204030204" pitchFamily="34" charset="0"/>
              </a:rPr>
              <a:t>Can be done with artifacts and photographs, or the occasional painting (depending on grade/subject)</a:t>
            </a:r>
          </a:p>
          <a:p>
            <a:pPr marL="0" indent="0">
              <a:lnSpc>
                <a:spcPct val="120000"/>
              </a:lnSpc>
              <a:spcBef>
                <a:spcPts val="0"/>
              </a:spcBef>
              <a:buNone/>
            </a:pPr>
            <a:endParaRPr lang="en-US" b="1" dirty="0">
              <a:latin typeface="Calibri" panose="020F0502020204030204" pitchFamily="34" charset="0"/>
              <a:cs typeface="Calibri" panose="020F0502020204030204" pitchFamily="34" charset="0"/>
            </a:endParaRPr>
          </a:p>
          <a:p>
            <a:pPr>
              <a:lnSpc>
                <a:spcPct val="120000"/>
              </a:lnSpc>
              <a:spcBef>
                <a:spcPts val="0"/>
              </a:spcBef>
            </a:pPr>
            <a:r>
              <a:rPr lang="en-US" b="1" dirty="0">
                <a:latin typeface="Calibri" panose="020F0502020204030204" pitchFamily="34" charset="0"/>
                <a:cs typeface="Calibri" panose="020F0502020204030204" pitchFamily="34" charset="0"/>
              </a:rPr>
              <a:t>Visually connecting to the source</a:t>
            </a:r>
          </a:p>
          <a:p>
            <a:pPr marL="0" indent="0">
              <a:lnSpc>
                <a:spcPct val="120000"/>
              </a:lnSpc>
              <a:spcBef>
                <a:spcPts val="0"/>
              </a:spcBef>
              <a:buNone/>
            </a:pPr>
            <a:endParaRPr lang="en-US" b="1" dirty="0">
              <a:latin typeface="Calibri" panose="020F0502020204030204" pitchFamily="34" charset="0"/>
              <a:cs typeface="Calibri" panose="020F0502020204030204" pitchFamily="34" charset="0"/>
            </a:endParaRPr>
          </a:p>
          <a:p>
            <a:pPr>
              <a:lnSpc>
                <a:spcPct val="120000"/>
              </a:lnSpc>
              <a:spcBef>
                <a:spcPts val="0"/>
              </a:spcBef>
            </a:pPr>
            <a:r>
              <a:rPr lang="en-US" b="1" dirty="0">
                <a:latin typeface="Calibri" panose="020F0502020204030204" pitchFamily="34" charset="0"/>
                <a:cs typeface="Calibri" panose="020F0502020204030204" pitchFamily="34" charset="0"/>
              </a:rPr>
              <a:t>Sourcing with pictures, identifying what they see and inferring or making educated guesses.</a:t>
            </a:r>
          </a:p>
        </p:txBody>
      </p:sp>
      <p:pic>
        <p:nvPicPr>
          <p:cNvPr id="3" name="Picture 2" descr="A picture containing ground, outdoor, pressure suit, clothing&#10;&#10;Description generated with very high confidence">
            <a:extLst>
              <a:ext uri="{FF2B5EF4-FFF2-40B4-BE49-F238E27FC236}">
                <a16:creationId xmlns:a16="http://schemas.microsoft.com/office/drawing/2014/main" id="{F204A1EE-78A7-4881-8C84-3B8425C6D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1676401"/>
            <a:ext cx="5225703" cy="5036127"/>
          </a:xfrm>
          <a:prstGeom prst="rect">
            <a:avLst/>
          </a:prstGeom>
        </p:spPr>
      </p:pic>
    </p:spTree>
    <p:extLst>
      <p:ext uri="{BB962C8B-B14F-4D97-AF65-F5344CB8AC3E}">
        <p14:creationId xmlns:p14="http://schemas.microsoft.com/office/powerpoint/2010/main" val="167893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B8990-368A-43E3-BBFA-DBC85BFF5650}"/>
              </a:ext>
            </a:extLst>
          </p:cNvPr>
          <p:cNvSpPr txBox="1"/>
          <p:nvPr/>
        </p:nvSpPr>
        <p:spPr>
          <a:xfrm>
            <a:off x="1401752" y="6211669"/>
            <a:ext cx="6667210" cy="646331"/>
          </a:xfrm>
          <a:prstGeom prst="rect">
            <a:avLst/>
          </a:prstGeom>
          <a:solidFill>
            <a:schemeClr val="bg1"/>
          </a:solidFill>
        </p:spPr>
        <p:txBody>
          <a:bodyPr wrap="none" rtlCol="0">
            <a:spAutoFit/>
          </a:bodyPr>
          <a:lstStyle/>
          <a:p>
            <a:r>
              <a:rPr lang="en-US" sz="3600" b="1" dirty="0">
                <a:solidFill>
                  <a:srgbClr val="374C81"/>
                </a:solidFill>
                <a:effectLst>
                  <a:outerShdw blurRad="38100" dist="38100" dir="2700000" algn="tl">
                    <a:srgbClr val="000000">
                      <a:alpha val="43137"/>
                    </a:srgbClr>
                  </a:outerShdw>
                </a:effectLst>
              </a:rPr>
              <a:t>Visual Thinking Strategy (VTS)</a:t>
            </a:r>
          </a:p>
        </p:txBody>
      </p:sp>
      <p:sp>
        <p:nvSpPr>
          <p:cNvPr id="6" name="Speech Bubble: Rectangle with Corners Rounded 5">
            <a:extLst>
              <a:ext uri="{FF2B5EF4-FFF2-40B4-BE49-F238E27FC236}">
                <a16:creationId xmlns:a16="http://schemas.microsoft.com/office/drawing/2014/main" id="{B289B999-E6CF-4BEC-9A73-D1F9AE423816}"/>
              </a:ext>
            </a:extLst>
          </p:cNvPr>
          <p:cNvSpPr/>
          <p:nvPr/>
        </p:nvSpPr>
        <p:spPr>
          <a:xfrm>
            <a:off x="8840072" y="2486897"/>
            <a:ext cx="3305959" cy="21071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50" dirty="0">
                <a:ln w="9525" cmpd="sng">
                  <a:solidFill>
                    <a:srgbClr val="414E77"/>
                  </a:solidFill>
                  <a:prstDash val="solid"/>
                </a:ln>
                <a:solidFill>
                  <a:srgbClr val="FFFFFF"/>
                </a:solidFill>
                <a:effectLst>
                  <a:glow rad="38100">
                    <a:srgbClr val="414E77">
                      <a:alpha val="40000"/>
                    </a:srgbClr>
                  </a:glow>
                </a:effectLst>
                <a:latin typeface="Arial Rounded MT Bold" panose="020F0704030504030204" pitchFamily="34" charset="0"/>
              </a:rPr>
              <a:t>#2: What do you see that makes you say that? </a:t>
            </a:r>
          </a:p>
        </p:txBody>
      </p:sp>
      <p:sp>
        <p:nvSpPr>
          <p:cNvPr id="13" name="Thought Bubble: Cloud 12">
            <a:extLst>
              <a:ext uri="{FF2B5EF4-FFF2-40B4-BE49-F238E27FC236}">
                <a16:creationId xmlns:a16="http://schemas.microsoft.com/office/drawing/2014/main" id="{41C181A8-FCCD-4D22-B76D-D0259852F5A5}"/>
              </a:ext>
            </a:extLst>
          </p:cNvPr>
          <p:cNvSpPr/>
          <p:nvPr/>
        </p:nvSpPr>
        <p:spPr>
          <a:xfrm rot="263542">
            <a:off x="8975854" y="4935378"/>
            <a:ext cx="3167767" cy="192587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US" sz="2800" dirty="0">
                <a:solidFill>
                  <a:srgbClr val="FFFFFF"/>
                </a:solidFill>
                <a:latin typeface="Arial Rounded MT Bold" panose="020F0704030504030204" pitchFamily="34" charset="0"/>
              </a:rPr>
              <a:t>#3: What more can we find?</a:t>
            </a:r>
          </a:p>
        </p:txBody>
      </p:sp>
      <p:sp>
        <p:nvSpPr>
          <p:cNvPr id="14" name="Speech Bubble: Oval 13">
            <a:extLst>
              <a:ext uri="{FF2B5EF4-FFF2-40B4-BE49-F238E27FC236}">
                <a16:creationId xmlns:a16="http://schemas.microsoft.com/office/drawing/2014/main" id="{67E5F709-F859-46AA-9392-D68E059A4E21}"/>
              </a:ext>
            </a:extLst>
          </p:cNvPr>
          <p:cNvSpPr/>
          <p:nvPr/>
        </p:nvSpPr>
        <p:spPr>
          <a:xfrm rot="176960">
            <a:off x="8745084" y="71208"/>
            <a:ext cx="3384759" cy="21071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latin typeface="Arial Rounded MT Bold" panose="020F0704030504030204" pitchFamily="34" charset="0"/>
              </a:rPr>
              <a:t>#1: What is going on in this picture? </a:t>
            </a:r>
          </a:p>
        </p:txBody>
      </p:sp>
      <p:pic>
        <p:nvPicPr>
          <p:cNvPr id="3" name="Picture 2">
            <a:extLst>
              <a:ext uri="{FF2B5EF4-FFF2-40B4-BE49-F238E27FC236}">
                <a16:creationId xmlns:a16="http://schemas.microsoft.com/office/drawing/2014/main" id="{5A2EFDCB-ADC3-409E-8411-6DD3DCCA9BFF}"/>
              </a:ext>
            </a:extLst>
          </p:cNvPr>
          <p:cNvPicPr>
            <a:picLocks noChangeAspect="1"/>
          </p:cNvPicPr>
          <p:nvPr/>
        </p:nvPicPr>
        <p:blipFill>
          <a:blip r:embed="rId3"/>
          <a:stretch>
            <a:fillRect/>
          </a:stretch>
        </p:blipFill>
        <p:spPr>
          <a:xfrm>
            <a:off x="45969" y="200025"/>
            <a:ext cx="8713646" cy="5854481"/>
          </a:xfrm>
          <a:prstGeom prst="rect">
            <a:avLst/>
          </a:prstGeom>
        </p:spPr>
      </p:pic>
    </p:spTree>
    <p:extLst>
      <p:ext uri="{BB962C8B-B14F-4D97-AF65-F5344CB8AC3E}">
        <p14:creationId xmlns:p14="http://schemas.microsoft.com/office/powerpoint/2010/main" val="278943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C8F8-5A3C-451D-899F-4C3063CEF8C8}"/>
              </a:ext>
            </a:extLst>
          </p:cNvPr>
          <p:cNvSpPr>
            <a:spLocks noGrp="1"/>
          </p:cNvSpPr>
          <p:nvPr>
            <p:ph type="title" idx="4294967295"/>
          </p:nvPr>
        </p:nvSpPr>
        <p:spPr>
          <a:xfrm>
            <a:off x="3089189" y="245399"/>
            <a:ext cx="4681623" cy="642551"/>
          </a:xfrm>
          <a:solidFill>
            <a:schemeClr val="bg1"/>
          </a:solidFill>
        </p:spPr>
        <p:txBody>
          <a:bodyPr>
            <a:normAutofit fontScale="90000"/>
          </a:bodyPr>
          <a:lstStyle/>
          <a:p>
            <a:r>
              <a:rPr lang="en-US" sz="4000" b="1" dirty="0">
                <a:solidFill>
                  <a:schemeClr val="accent6">
                    <a:lumMod val="50000"/>
                  </a:schemeClr>
                </a:solidFill>
                <a:latin typeface="Cambria" panose="02040503050406030204" pitchFamily="18" charset="0"/>
                <a:ea typeface="Cambria" panose="02040503050406030204" pitchFamily="18" charset="0"/>
              </a:rPr>
              <a:t>Now, it’s YOUR turn!</a:t>
            </a:r>
          </a:p>
        </p:txBody>
      </p:sp>
      <p:sp>
        <p:nvSpPr>
          <p:cNvPr id="5" name="Speech Bubble: Oval 4">
            <a:extLst>
              <a:ext uri="{FF2B5EF4-FFF2-40B4-BE49-F238E27FC236}">
                <a16:creationId xmlns:a16="http://schemas.microsoft.com/office/drawing/2014/main" id="{A0843595-E8B0-45FF-BF89-B5A2B4ABF752}"/>
              </a:ext>
            </a:extLst>
          </p:cNvPr>
          <p:cNvSpPr/>
          <p:nvPr/>
        </p:nvSpPr>
        <p:spPr>
          <a:xfrm rot="176960">
            <a:off x="155581" y="1118328"/>
            <a:ext cx="3334112" cy="2030275"/>
          </a:xfrm>
          <a:prstGeom prst="wedgeEllipse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latin typeface="Arial Rounded MT Bold" panose="020F0704030504030204" pitchFamily="34" charset="0"/>
              </a:rPr>
              <a:t>#1: What is going on in this picture? </a:t>
            </a:r>
          </a:p>
        </p:txBody>
      </p:sp>
      <p:sp>
        <p:nvSpPr>
          <p:cNvPr id="7" name="Speech Bubble: Rectangle with Corners Rounded 6">
            <a:extLst>
              <a:ext uri="{FF2B5EF4-FFF2-40B4-BE49-F238E27FC236}">
                <a16:creationId xmlns:a16="http://schemas.microsoft.com/office/drawing/2014/main" id="{CB7CC7E2-072B-4CCA-A9F4-C31D9BE8923A}"/>
              </a:ext>
            </a:extLst>
          </p:cNvPr>
          <p:cNvSpPr/>
          <p:nvPr/>
        </p:nvSpPr>
        <p:spPr>
          <a:xfrm rot="21350150">
            <a:off x="267805" y="4077266"/>
            <a:ext cx="3109665" cy="2107108"/>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50" dirty="0">
                <a:ln w="9525" cmpd="sng">
                  <a:solidFill>
                    <a:srgbClr val="414E77"/>
                  </a:solidFill>
                  <a:prstDash val="solid"/>
                </a:ln>
                <a:solidFill>
                  <a:srgbClr val="FFFFFF"/>
                </a:solidFill>
                <a:effectLst>
                  <a:glow rad="38100">
                    <a:srgbClr val="414E77">
                      <a:alpha val="40000"/>
                    </a:srgbClr>
                  </a:glow>
                </a:effectLst>
                <a:latin typeface="Arial Rounded MT Bold" panose="020F0704030504030204" pitchFamily="34" charset="0"/>
              </a:rPr>
              <a:t>#2: What do you see that makes you say that? </a:t>
            </a:r>
          </a:p>
        </p:txBody>
      </p:sp>
      <p:sp>
        <p:nvSpPr>
          <p:cNvPr id="8" name="Thought Bubble: Cloud 7">
            <a:extLst>
              <a:ext uri="{FF2B5EF4-FFF2-40B4-BE49-F238E27FC236}">
                <a16:creationId xmlns:a16="http://schemas.microsoft.com/office/drawing/2014/main" id="{B38C940E-B0C2-46C5-82A4-284ECA7A1D87}"/>
              </a:ext>
            </a:extLst>
          </p:cNvPr>
          <p:cNvSpPr/>
          <p:nvPr/>
        </p:nvSpPr>
        <p:spPr>
          <a:xfrm rot="263542">
            <a:off x="9317940" y="36222"/>
            <a:ext cx="2806522" cy="1871328"/>
          </a:xfrm>
          <a:prstGeom prst="cloud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US" sz="2800" dirty="0">
                <a:solidFill>
                  <a:srgbClr val="FFFFFF"/>
                </a:solidFill>
                <a:latin typeface="Arial Rounded MT Bold" panose="020F0704030504030204" pitchFamily="34" charset="0"/>
              </a:rPr>
              <a:t>#3: What more can we find?</a:t>
            </a:r>
          </a:p>
        </p:txBody>
      </p:sp>
      <p:pic>
        <p:nvPicPr>
          <p:cNvPr id="3" name="Picture 2">
            <a:extLst>
              <a:ext uri="{FF2B5EF4-FFF2-40B4-BE49-F238E27FC236}">
                <a16:creationId xmlns:a16="http://schemas.microsoft.com/office/drawing/2014/main" id="{3FF3CEBC-D41B-41F0-AF96-283BFE879FE7}"/>
              </a:ext>
            </a:extLst>
          </p:cNvPr>
          <p:cNvPicPr>
            <a:picLocks noChangeAspect="1"/>
          </p:cNvPicPr>
          <p:nvPr/>
        </p:nvPicPr>
        <p:blipFill>
          <a:blip r:embed="rId3"/>
          <a:stretch>
            <a:fillRect/>
          </a:stretch>
        </p:blipFill>
        <p:spPr>
          <a:xfrm>
            <a:off x="3539717" y="1059387"/>
            <a:ext cx="6157654" cy="4933820"/>
          </a:xfrm>
          <a:prstGeom prst="rect">
            <a:avLst/>
          </a:prstGeom>
        </p:spPr>
      </p:pic>
      <p:sp>
        <p:nvSpPr>
          <p:cNvPr id="4" name="Rectangle 3">
            <a:extLst>
              <a:ext uri="{FF2B5EF4-FFF2-40B4-BE49-F238E27FC236}">
                <a16:creationId xmlns:a16="http://schemas.microsoft.com/office/drawing/2014/main" id="{F1A2DBBC-0AFA-4FC8-A9BC-51B62FCC3C5C}"/>
              </a:ext>
            </a:extLst>
          </p:cNvPr>
          <p:cNvSpPr/>
          <p:nvPr/>
        </p:nvSpPr>
        <p:spPr>
          <a:xfrm>
            <a:off x="5594822" y="6412546"/>
            <a:ext cx="6470041" cy="400110"/>
          </a:xfrm>
          <a:prstGeom prst="rect">
            <a:avLst/>
          </a:prstGeom>
        </p:spPr>
        <p:txBody>
          <a:bodyPr wrap="none">
            <a:spAutoFit/>
          </a:bodyPr>
          <a:lstStyle/>
          <a:p>
            <a:r>
              <a:rPr lang="en-US" sz="2000" b="1" dirty="0">
                <a:solidFill>
                  <a:srgbClr val="374C81"/>
                </a:solidFill>
              </a:rPr>
              <a:t>http://www.fdrlibraryvirtualtour.org/page07-15.asp</a:t>
            </a:r>
          </a:p>
        </p:txBody>
      </p:sp>
    </p:spTree>
    <p:extLst>
      <p:ext uri="{BB962C8B-B14F-4D97-AF65-F5344CB8AC3E}">
        <p14:creationId xmlns:p14="http://schemas.microsoft.com/office/powerpoint/2010/main" val="257654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ka-perseus-images.s3.amazonaws.com/39f43ce733decb9d3b53ec95c087225b19d5d4c2.png">
            <a:extLst>
              <a:ext uri="{FF2B5EF4-FFF2-40B4-BE49-F238E27FC236}">
                <a16:creationId xmlns:a16="http://schemas.microsoft.com/office/drawing/2014/main" id="{8B2B0341-B2A1-47D2-BC22-D8BECC3FDB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53386" y="273377"/>
            <a:ext cx="7767687" cy="5740924"/>
          </a:xfrm>
          <a:prstGeom prst="rect">
            <a:avLst/>
          </a:prstGeom>
          <a:noFill/>
          <a:ln>
            <a:noFill/>
          </a:ln>
        </p:spPr>
      </p:pic>
      <p:sp>
        <p:nvSpPr>
          <p:cNvPr id="4" name="Rectangle 3">
            <a:extLst>
              <a:ext uri="{FF2B5EF4-FFF2-40B4-BE49-F238E27FC236}">
                <a16:creationId xmlns:a16="http://schemas.microsoft.com/office/drawing/2014/main" id="{53B9EF5C-9F34-4A2D-9BB8-3D06B96B05BE}"/>
              </a:ext>
            </a:extLst>
          </p:cNvPr>
          <p:cNvSpPr/>
          <p:nvPr/>
        </p:nvSpPr>
        <p:spPr>
          <a:xfrm>
            <a:off x="1326715" y="6014301"/>
            <a:ext cx="9010672" cy="421910"/>
          </a:xfrm>
          <a:prstGeom prst="rect">
            <a:avLst/>
          </a:prstGeom>
        </p:spPr>
        <p:txBody>
          <a:bodyPr wrap="none">
            <a:spAutoFit/>
          </a:bodyPr>
          <a:lstStyle/>
          <a:p>
            <a:pPr algn="ctr" fontAlgn="base">
              <a:lnSpc>
                <a:spcPts val="2250"/>
              </a:lnSpc>
              <a:spcAft>
                <a:spcPts val="800"/>
              </a:spcAft>
            </a:pPr>
            <a:r>
              <a:rPr lang="en-US" sz="3200" dirty="0">
                <a:solidFill>
                  <a:srgbClr val="21242C"/>
                </a:solidFill>
                <a:latin typeface="inherit"/>
                <a:ea typeface="Times New Roman" panose="02020603050405020304" pitchFamily="18" charset="0"/>
                <a:cs typeface="Helvetica" panose="020B0604020202020204" pitchFamily="34" charset="0"/>
              </a:rPr>
              <a:t>Antibiotic resistance of pathogens graphed over time</a:t>
            </a:r>
            <a:endParaRPr lang="en-US" sz="2000" dirty="0">
              <a:solidFill>
                <a:srgbClr val="374C8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Speech Bubble: Rectangle with Corners Rounded 5">
            <a:extLst>
              <a:ext uri="{FF2B5EF4-FFF2-40B4-BE49-F238E27FC236}">
                <a16:creationId xmlns:a16="http://schemas.microsoft.com/office/drawing/2014/main" id="{D9A604E4-85A2-43B7-B30B-C65E830070C7}"/>
              </a:ext>
            </a:extLst>
          </p:cNvPr>
          <p:cNvSpPr/>
          <p:nvPr/>
        </p:nvSpPr>
        <p:spPr>
          <a:xfrm>
            <a:off x="9379670" y="405353"/>
            <a:ext cx="2384982" cy="1668544"/>
          </a:xfrm>
          <a:prstGeom prst="wedgeRoundRectCallout">
            <a:avLst>
              <a:gd name="adj1" fmla="val -32691"/>
              <a:gd name="adj2" fmla="val 930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rPr>
              <a:t>#1  What’s going on in this graph?</a:t>
            </a:r>
          </a:p>
        </p:txBody>
      </p:sp>
      <p:sp>
        <p:nvSpPr>
          <p:cNvPr id="8" name="Speech Bubble: Rectangle with Corners Rounded 7">
            <a:extLst>
              <a:ext uri="{FF2B5EF4-FFF2-40B4-BE49-F238E27FC236}">
                <a16:creationId xmlns:a16="http://schemas.microsoft.com/office/drawing/2014/main" id="{88EA35F6-18B4-4B14-8E3C-1F4EBDA7ABB4}"/>
              </a:ext>
            </a:extLst>
          </p:cNvPr>
          <p:cNvSpPr/>
          <p:nvPr/>
        </p:nvSpPr>
        <p:spPr>
          <a:xfrm>
            <a:off x="100406" y="-16823"/>
            <a:ext cx="3396938" cy="1515685"/>
          </a:xfrm>
          <a:prstGeom prst="wedgeRoundRectCallout">
            <a:avLst>
              <a:gd name="adj1" fmla="val -2795"/>
              <a:gd name="adj2" fmla="val 805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50" dirty="0">
                <a:ln w="9525" cmpd="sng">
                  <a:solidFill>
                    <a:srgbClr val="414E77"/>
                  </a:solidFill>
                  <a:prstDash val="solid"/>
                </a:ln>
                <a:solidFill>
                  <a:srgbClr val="FFFFFF"/>
                </a:solidFill>
                <a:effectLst>
                  <a:glow rad="38100">
                    <a:srgbClr val="414E77">
                      <a:alpha val="40000"/>
                    </a:srgbClr>
                  </a:glow>
                </a:effectLst>
              </a:rPr>
              <a:t>#2: What do you see that makes you say that? </a:t>
            </a:r>
          </a:p>
        </p:txBody>
      </p:sp>
      <p:sp>
        <p:nvSpPr>
          <p:cNvPr id="7" name="Speech Bubble: Rectangle with Corners Rounded 6">
            <a:extLst>
              <a:ext uri="{FF2B5EF4-FFF2-40B4-BE49-F238E27FC236}">
                <a16:creationId xmlns:a16="http://schemas.microsoft.com/office/drawing/2014/main" id="{2F22A507-0331-4C13-AFEB-F788BF80A944}"/>
              </a:ext>
            </a:extLst>
          </p:cNvPr>
          <p:cNvSpPr/>
          <p:nvPr/>
        </p:nvSpPr>
        <p:spPr>
          <a:xfrm>
            <a:off x="9737889" y="4006392"/>
            <a:ext cx="2121031" cy="1800519"/>
          </a:xfrm>
          <a:prstGeom prst="wedgeRoundRectCallout">
            <a:avLst>
              <a:gd name="adj1" fmla="val -72833"/>
              <a:gd name="adj2" fmla="val 441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rPr>
              <a:t>#3  What questions can we ask?</a:t>
            </a:r>
          </a:p>
        </p:txBody>
      </p:sp>
      <p:sp>
        <p:nvSpPr>
          <p:cNvPr id="9" name="Rectangle: Rounded Corners 8">
            <a:extLst>
              <a:ext uri="{FF2B5EF4-FFF2-40B4-BE49-F238E27FC236}">
                <a16:creationId xmlns:a16="http://schemas.microsoft.com/office/drawing/2014/main" id="{3E130F10-C740-420F-950E-CB1C0FEEE203}"/>
              </a:ext>
            </a:extLst>
          </p:cNvPr>
          <p:cNvSpPr/>
          <p:nvPr/>
        </p:nvSpPr>
        <p:spPr>
          <a:xfrm>
            <a:off x="226243" y="4477731"/>
            <a:ext cx="1989056" cy="132917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FF"/>
                </a:solidFill>
              </a:rPr>
              <a:t>Visual Thinking Strategy</a:t>
            </a:r>
          </a:p>
        </p:txBody>
      </p:sp>
    </p:spTree>
    <p:extLst>
      <p:ext uri="{BB962C8B-B14F-4D97-AF65-F5344CB8AC3E}">
        <p14:creationId xmlns:p14="http://schemas.microsoft.com/office/powerpoint/2010/main" val="80299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Content Placeholder 13"/>
          <p:cNvSpPr>
            <a:spLocks noGrp="1"/>
          </p:cNvSpPr>
          <p:nvPr>
            <p:ph idx="1"/>
          </p:nvPr>
        </p:nvSpPr>
        <p:spPr>
          <a:xfrm>
            <a:off x="0" y="2082175"/>
            <a:ext cx="12010767" cy="5080000"/>
          </a:xfrm>
        </p:spPr>
        <p:txBody>
          <a:bodyPr>
            <a:normAutofit/>
          </a:bodyPr>
          <a:lstStyle/>
          <a:p>
            <a:pPr marL="480060" indent="-342900">
              <a:spcBef>
                <a:spcPts val="0"/>
              </a:spcBef>
              <a:buSzTx/>
              <a:buFont typeface="Arial" panose="020B0604020202020204" pitchFamily="34" charset="0"/>
              <a:buChar char="•"/>
            </a:pPr>
            <a:r>
              <a:rPr lang="en-US" sz="3600" dirty="0">
                <a:solidFill>
                  <a:prstClr val="black"/>
                </a:solidFill>
                <a:latin typeface="Calibri" panose="020F0502020204030204" pitchFamily="34" charset="0"/>
              </a:rPr>
              <a:t>Work within the </a:t>
            </a:r>
            <a:r>
              <a:rPr lang="en-US" sz="3600" i="1" dirty="0">
                <a:solidFill>
                  <a:srgbClr val="000000"/>
                </a:solidFill>
                <a:latin typeface="Calibri" panose="020F0502020204030204" pitchFamily="34" charset="0"/>
              </a:rPr>
              <a:t>Kentucky Academic Standards for English/LA and Literacy in History/Social Studies</a:t>
            </a:r>
            <a:r>
              <a:rPr lang="en-US" sz="3600" dirty="0">
                <a:solidFill>
                  <a:prstClr val="black"/>
                </a:solidFill>
                <a:latin typeface="Calibri" panose="020F0502020204030204" pitchFamily="34" charset="0"/>
              </a:rPr>
              <a:t>, </a:t>
            </a:r>
            <a:r>
              <a:rPr lang="en-US" sz="3600" i="1" dirty="0">
                <a:solidFill>
                  <a:prstClr val="black"/>
                </a:solidFill>
                <a:latin typeface="Calibri" panose="020F0502020204030204" pitchFamily="34" charset="0"/>
              </a:rPr>
              <a:t>Science &amp; Technical Subjects</a:t>
            </a:r>
          </a:p>
          <a:p>
            <a:pPr marL="480060" indent="-342900">
              <a:spcBef>
                <a:spcPts val="0"/>
              </a:spcBef>
              <a:buSzTx/>
              <a:buFont typeface="Arial" panose="020B0604020202020204" pitchFamily="34" charset="0"/>
              <a:buChar char="•"/>
            </a:pPr>
            <a:r>
              <a:rPr lang="en-US" sz="3600" dirty="0">
                <a:solidFill>
                  <a:prstClr val="black"/>
                </a:solidFill>
                <a:latin typeface="Calibri" panose="020F0502020204030204" pitchFamily="34" charset="0"/>
              </a:rPr>
              <a:t>Essential Writing Skills for passage-based writing in all subject areas in both timed/untimed tasks</a:t>
            </a:r>
          </a:p>
          <a:p>
            <a:pPr marL="480060" indent="-342900">
              <a:spcBef>
                <a:spcPts val="0"/>
              </a:spcBef>
              <a:buSzTx/>
              <a:buFont typeface="Arial" panose="020B0604020202020204" pitchFamily="34" charset="0"/>
              <a:buChar char="•"/>
            </a:pPr>
            <a:r>
              <a:rPr lang="en-US" sz="3600" dirty="0">
                <a:latin typeface="Calibri" panose="020F0502020204030204" pitchFamily="34" charset="0"/>
              </a:rPr>
              <a:t>Share High-Impact/Rigorous strategies and ideas for engaging students in the application of the standards in all subject areas</a:t>
            </a:r>
          </a:p>
        </p:txBody>
      </p:sp>
      <p:pic>
        <p:nvPicPr>
          <p:cNvPr id="2097164" name="Picture 7"/>
          <p:cNvPicPr>
            <a:picLocks noChangeAspect="1"/>
          </p:cNvPicPr>
          <p:nvPr/>
        </p:nvPicPr>
        <p:blipFill>
          <a:blip r:embed="rId3"/>
          <a:stretch>
            <a:fillRect/>
          </a:stretch>
        </p:blipFill>
        <p:spPr>
          <a:xfrm>
            <a:off x="3886200" y="0"/>
            <a:ext cx="4267200" cy="2097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6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6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6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abc images">
            <a:extLst>
              <a:ext uri="{FF2B5EF4-FFF2-40B4-BE49-F238E27FC236}">
                <a16:creationId xmlns:a16="http://schemas.microsoft.com/office/drawing/2014/main" id="{AE9EDFDC-6C73-4263-A2D5-7269CD35A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151" y="1206747"/>
            <a:ext cx="5498444" cy="53472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ost it note images">
            <a:extLst>
              <a:ext uri="{FF2B5EF4-FFF2-40B4-BE49-F238E27FC236}">
                <a16:creationId xmlns:a16="http://schemas.microsoft.com/office/drawing/2014/main" id="{05D51349-9BFE-425A-B8DA-F7A819548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7074" y="2101981"/>
            <a:ext cx="4229100" cy="3238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C4D918A-104B-45A9-A9EC-C70D8B1E2DA8}"/>
              </a:ext>
            </a:extLst>
          </p:cNvPr>
          <p:cNvSpPr/>
          <p:nvPr/>
        </p:nvSpPr>
        <p:spPr>
          <a:xfrm>
            <a:off x="3326418" y="195854"/>
            <a:ext cx="5878532" cy="923330"/>
          </a:xfrm>
          <a:prstGeom prst="rect">
            <a:avLst/>
          </a:prstGeom>
          <a:noFill/>
        </p:spPr>
        <p:txBody>
          <a:bodyPr wrap="none" lIns="91440" tIns="45720" rIns="91440" bIns="45720">
            <a:spAutoFit/>
          </a:bodyPr>
          <a:lstStyle/>
          <a:p>
            <a:pPr algn="ctr"/>
            <a:r>
              <a:rPr lang="en-US" sz="5400" b="1" dirty="0">
                <a:ln w="12700">
                  <a:solidFill>
                    <a:srgbClr val="414E77"/>
                  </a:solidFill>
                  <a:prstDash val="solid"/>
                </a:ln>
                <a:pattFill prst="pct50">
                  <a:fgClr>
                    <a:srgbClr val="414E77"/>
                  </a:fgClr>
                  <a:bgClr>
                    <a:srgbClr val="414E77">
                      <a:lumMod val="20000"/>
                      <a:lumOff val="80000"/>
                    </a:srgbClr>
                  </a:bgClr>
                </a:pattFill>
                <a:effectLst>
                  <a:outerShdw dist="38100" dir="2640000" algn="bl" rotWithShape="0">
                    <a:srgbClr val="414E77"/>
                  </a:outerShdw>
                </a:effectLst>
              </a:rPr>
              <a:t>Making Meaning</a:t>
            </a:r>
          </a:p>
        </p:txBody>
      </p:sp>
    </p:spTree>
    <p:extLst>
      <p:ext uri="{BB962C8B-B14F-4D97-AF65-F5344CB8AC3E}">
        <p14:creationId xmlns:p14="http://schemas.microsoft.com/office/powerpoint/2010/main" val="340369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E590D2-60B1-4B12-9FEF-2977BEA6A26B}"/>
              </a:ext>
            </a:extLst>
          </p:cNvPr>
          <p:cNvSpPr>
            <a:spLocks noGrp="1"/>
          </p:cNvSpPr>
          <p:nvPr>
            <p:ph type="title"/>
          </p:nvPr>
        </p:nvSpPr>
        <p:spPr>
          <a:xfrm>
            <a:off x="1094331" y="339366"/>
            <a:ext cx="3666205" cy="1690688"/>
          </a:xfrm>
        </p:spPr>
        <p:txBody>
          <a:bodyPr>
            <a:normAutofit fontScale="90000"/>
          </a:bodyPr>
          <a:lstStyle/>
          <a:p>
            <a:r>
              <a:rPr lang="en-US" sz="4000" b="1" dirty="0"/>
              <a:t>Templates for Understanding and Communicating</a:t>
            </a:r>
          </a:p>
        </p:txBody>
      </p:sp>
      <p:sp>
        <p:nvSpPr>
          <p:cNvPr id="6" name="TextBox 5">
            <a:extLst>
              <a:ext uri="{FF2B5EF4-FFF2-40B4-BE49-F238E27FC236}">
                <a16:creationId xmlns:a16="http://schemas.microsoft.com/office/drawing/2014/main" id="{9C349A0F-A5AE-4B2D-B089-771AE8AA6354}"/>
              </a:ext>
            </a:extLst>
          </p:cNvPr>
          <p:cNvSpPr txBox="1"/>
          <p:nvPr/>
        </p:nvSpPr>
        <p:spPr>
          <a:xfrm>
            <a:off x="800363" y="2235773"/>
            <a:ext cx="4074850" cy="4401205"/>
          </a:xfrm>
          <a:prstGeom prst="rect">
            <a:avLst/>
          </a:prstGeom>
          <a:solidFill>
            <a:schemeClr val="accent2">
              <a:lumMod val="40000"/>
              <a:lumOff val="60000"/>
            </a:schemeClr>
          </a:solidFill>
        </p:spPr>
        <p:txBody>
          <a:bodyPr wrap="square" rtlCol="0">
            <a:spAutoFit/>
          </a:bodyPr>
          <a:lstStyle/>
          <a:p>
            <a:r>
              <a:rPr lang="en-US" sz="2800" dirty="0">
                <a:solidFill>
                  <a:prstClr val="black"/>
                </a:solidFill>
              </a:rPr>
              <a:t>Using templates helps student to organize their thinking.  If they are taught how to use them and have the opportunity to practice using them often, they begin to internalize the structure so they no longer need the templates.</a:t>
            </a:r>
          </a:p>
        </p:txBody>
      </p:sp>
      <p:graphicFrame>
        <p:nvGraphicFramePr>
          <p:cNvPr id="5" name="Table 4">
            <a:extLst>
              <a:ext uri="{FF2B5EF4-FFF2-40B4-BE49-F238E27FC236}">
                <a16:creationId xmlns:a16="http://schemas.microsoft.com/office/drawing/2014/main" id="{BE826E2B-88BD-44B7-AEF8-64E509B5E549}"/>
              </a:ext>
            </a:extLst>
          </p:cNvPr>
          <p:cNvGraphicFramePr>
            <a:graphicFrameLocks noGrp="1"/>
          </p:cNvGraphicFramePr>
          <p:nvPr>
            <p:extLst/>
          </p:nvPr>
        </p:nvGraphicFramePr>
        <p:xfrm>
          <a:off x="5571241" y="195346"/>
          <a:ext cx="6353665" cy="6441632"/>
        </p:xfrm>
        <a:graphic>
          <a:graphicData uri="http://schemas.openxmlformats.org/drawingml/2006/table">
            <a:tbl>
              <a:tblPr firstRow="1" bandRow="1">
                <a:tableStyleId>{5C22544A-7EE6-4342-B048-85BDC9FD1C3A}</a:tableStyleId>
              </a:tblPr>
              <a:tblGrid>
                <a:gridCol w="2782936">
                  <a:extLst>
                    <a:ext uri="{9D8B030D-6E8A-4147-A177-3AD203B41FA5}">
                      <a16:colId xmlns:a16="http://schemas.microsoft.com/office/drawing/2014/main" val="1569420828"/>
                    </a:ext>
                  </a:extLst>
                </a:gridCol>
                <a:gridCol w="3570729">
                  <a:extLst>
                    <a:ext uri="{9D8B030D-6E8A-4147-A177-3AD203B41FA5}">
                      <a16:colId xmlns:a16="http://schemas.microsoft.com/office/drawing/2014/main" val="3728652287"/>
                    </a:ext>
                  </a:extLst>
                </a:gridCol>
              </a:tblGrid>
              <a:tr h="406592">
                <a:tc gridSpan="2">
                  <a:txBody>
                    <a:bodyPr/>
                    <a:lstStyle/>
                    <a:p>
                      <a:pPr algn="ctr"/>
                      <a:r>
                        <a:rPr lang="en-US" dirty="0">
                          <a:hlinkClick r:id="rId3"/>
                        </a:rPr>
                        <a:t>Writing about Models</a:t>
                      </a:r>
                      <a:endParaRPr lang="en-US" dirty="0"/>
                    </a:p>
                  </a:txBody>
                  <a:tcPr>
                    <a:solidFill>
                      <a:schemeClr val="bg2"/>
                    </a:solidFill>
                  </a:tcPr>
                </a:tc>
                <a:tc hMerge="1">
                  <a:txBody>
                    <a:bodyPr/>
                    <a:lstStyle/>
                    <a:p>
                      <a:endParaRPr lang="en-US" dirty="0"/>
                    </a:p>
                  </a:txBody>
                  <a:tcPr/>
                </a:tc>
                <a:extLst>
                  <a:ext uri="{0D108BD9-81ED-4DB2-BD59-A6C34878D82A}">
                    <a16:rowId xmlns:a16="http://schemas.microsoft.com/office/drawing/2014/main" val="2701617342"/>
                  </a:ext>
                </a:extLst>
              </a:tr>
              <a:tr h="406592">
                <a:tc>
                  <a:txBody>
                    <a:bodyPr/>
                    <a:lstStyle/>
                    <a:p>
                      <a:r>
                        <a:rPr lang="en-US" dirty="0"/>
                        <a:t>Merits and limitations of the model</a:t>
                      </a:r>
                    </a:p>
                  </a:txBody>
                  <a:tcPr/>
                </a:tc>
                <a:tc>
                  <a:txBody>
                    <a:bodyPr/>
                    <a:lstStyle/>
                    <a:p>
                      <a:r>
                        <a:rPr lang="en-US" dirty="0"/>
                        <a:t>A way this model showed how __________ really works is __________.  </a:t>
                      </a:r>
                    </a:p>
                    <a:p>
                      <a:r>
                        <a:rPr lang="en-US" dirty="0"/>
                        <a:t>A limitation of this model is __________.  </a:t>
                      </a:r>
                    </a:p>
                    <a:p>
                      <a:r>
                        <a:rPr lang="en-US" dirty="0"/>
                        <a:t>A way this model is unlike __________ is__________.</a:t>
                      </a:r>
                    </a:p>
                  </a:txBody>
                  <a:tcPr/>
                </a:tc>
                <a:extLst>
                  <a:ext uri="{0D108BD9-81ED-4DB2-BD59-A6C34878D82A}">
                    <a16:rowId xmlns:a16="http://schemas.microsoft.com/office/drawing/2014/main" val="1342107090"/>
                  </a:ext>
                </a:extLst>
              </a:tr>
              <a:tr h="406592">
                <a:tc>
                  <a:txBody>
                    <a:bodyPr/>
                    <a:lstStyle/>
                    <a:p>
                      <a:r>
                        <a:rPr lang="en-US" dirty="0"/>
                        <a:t>Use model to illustrate or predict relationships</a:t>
                      </a:r>
                    </a:p>
                  </a:txBody>
                  <a:tcPr/>
                </a:tc>
                <a:tc>
                  <a:txBody>
                    <a:bodyPr/>
                    <a:lstStyle/>
                    <a:p>
                      <a:r>
                        <a:rPr lang="en-US" dirty="0"/>
                        <a:t>The components of the model (_____, _____, and _____) represent the components of the __________ because _________________________.</a:t>
                      </a:r>
                    </a:p>
                    <a:p>
                      <a:endParaRPr lang="en-US" dirty="0"/>
                    </a:p>
                    <a:p>
                      <a:r>
                        <a:rPr lang="en-US" dirty="0"/>
                        <a:t>The model helps to predict __________ because __________.  </a:t>
                      </a:r>
                    </a:p>
                    <a:p>
                      <a:endParaRPr lang="en-US" dirty="0"/>
                    </a:p>
                  </a:txBody>
                  <a:tcPr/>
                </a:tc>
                <a:extLst>
                  <a:ext uri="{0D108BD9-81ED-4DB2-BD59-A6C34878D82A}">
                    <a16:rowId xmlns:a16="http://schemas.microsoft.com/office/drawing/2014/main" val="3705040216"/>
                  </a:ext>
                </a:extLst>
              </a:tr>
              <a:tr h="406592">
                <a:tc>
                  <a:txBody>
                    <a:bodyPr/>
                    <a:lstStyle/>
                    <a:p>
                      <a:r>
                        <a:rPr lang="en-US" dirty="0"/>
                        <a:t>Compare two models to see which is most useful for a given situation</a:t>
                      </a:r>
                    </a:p>
                  </a:txBody>
                  <a:tcPr/>
                </a:tc>
                <a:tc>
                  <a:txBody>
                    <a:bodyPr/>
                    <a:lstStyle/>
                    <a:p>
                      <a:r>
                        <a:rPr lang="en-US" dirty="0"/>
                        <a:t>The __________ model allows us to __________ because __________, whereas the __________ model allows us to __________ because ________.</a:t>
                      </a:r>
                    </a:p>
                  </a:txBody>
                  <a:tcPr/>
                </a:tc>
                <a:extLst>
                  <a:ext uri="{0D108BD9-81ED-4DB2-BD59-A6C34878D82A}">
                    <a16:rowId xmlns:a16="http://schemas.microsoft.com/office/drawing/2014/main" val="2185809149"/>
                  </a:ext>
                </a:extLst>
              </a:tr>
            </a:tbl>
          </a:graphicData>
        </a:graphic>
      </p:graphicFrame>
    </p:spTree>
    <p:extLst>
      <p:ext uri="{BB962C8B-B14F-4D97-AF65-F5344CB8AC3E}">
        <p14:creationId xmlns:p14="http://schemas.microsoft.com/office/powerpoint/2010/main" val="2219474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A55A86-C1A3-4645-9B42-95D0BFC70976}"/>
              </a:ext>
            </a:extLst>
          </p:cNvPr>
          <p:cNvPicPr>
            <a:picLocks noChangeAspect="1"/>
          </p:cNvPicPr>
          <p:nvPr/>
        </p:nvPicPr>
        <p:blipFill>
          <a:blip r:embed="rId3"/>
          <a:stretch>
            <a:fillRect/>
          </a:stretch>
        </p:blipFill>
        <p:spPr>
          <a:xfrm>
            <a:off x="876176" y="360241"/>
            <a:ext cx="5411503" cy="6137518"/>
          </a:xfrm>
          <a:prstGeom prst="rect">
            <a:avLst/>
          </a:prstGeom>
        </p:spPr>
      </p:pic>
      <p:sp>
        <p:nvSpPr>
          <p:cNvPr id="5" name="Rectangle 4">
            <a:extLst>
              <a:ext uri="{FF2B5EF4-FFF2-40B4-BE49-F238E27FC236}">
                <a16:creationId xmlns:a16="http://schemas.microsoft.com/office/drawing/2014/main" id="{3C9045A9-1230-4CE6-A4B2-737AC36898FE}"/>
              </a:ext>
            </a:extLst>
          </p:cNvPr>
          <p:cNvSpPr/>
          <p:nvPr/>
        </p:nvSpPr>
        <p:spPr>
          <a:xfrm>
            <a:off x="6787299" y="1977521"/>
            <a:ext cx="4929355" cy="2585323"/>
          </a:xfrm>
          <a:prstGeom prst="rect">
            <a:avLst/>
          </a:prstGeom>
          <a:noFill/>
        </p:spPr>
        <p:txBody>
          <a:bodyPr wrap="square" lIns="91440" tIns="45720" rIns="91440" bIns="45720">
            <a:spAutoFit/>
          </a:bodyPr>
          <a:lstStyle/>
          <a:p>
            <a:pPr algn="ctr"/>
            <a:r>
              <a:rPr lang="en-US" sz="5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Another model of antibiotic resistance</a:t>
            </a:r>
          </a:p>
        </p:txBody>
      </p:sp>
    </p:spTree>
    <p:extLst>
      <p:ext uri="{BB962C8B-B14F-4D97-AF65-F5344CB8AC3E}">
        <p14:creationId xmlns:p14="http://schemas.microsoft.com/office/powerpoint/2010/main" val="3780452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8864-CA6A-4D1A-98A0-D1E40124226B}"/>
              </a:ext>
            </a:extLst>
          </p:cNvPr>
          <p:cNvSpPr>
            <a:spLocks noGrp="1"/>
          </p:cNvSpPr>
          <p:nvPr>
            <p:ph type="title"/>
          </p:nvPr>
        </p:nvSpPr>
        <p:spPr/>
        <p:txBody>
          <a:bodyPr/>
          <a:lstStyle/>
          <a:p>
            <a:r>
              <a:rPr lang="en-US" b="1" dirty="0"/>
              <a:t>Close Reading</a:t>
            </a:r>
          </a:p>
        </p:txBody>
      </p:sp>
      <p:pic>
        <p:nvPicPr>
          <p:cNvPr id="8" name="Picture 7">
            <a:extLst>
              <a:ext uri="{FF2B5EF4-FFF2-40B4-BE49-F238E27FC236}">
                <a16:creationId xmlns:a16="http://schemas.microsoft.com/office/drawing/2014/main" id="{3681E2F7-1055-4BD1-A671-1A7E8E2B81B2}"/>
              </a:ext>
            </a:extLst>
          </p:cNvPr>
          <p:cNvPicPr>
            <a:picLocks noChangeAspect="1"/>
          </p:cNvPicPr>
          <p:nvPr/>
        </p:nvPicPr>
        <p:blipFill>
          <a:blip r:embed="rId3"/>
          <a:stretch>
            <a:fillRect/>
          </a:stretch>
        </p:blipFill>
        <p:spPr>
          <a:xfrm>
            <a:off x="7304821" y="365125"/>
            <a:ext cx="4797207" cy="6176963"/>
          </a:xfrm>
          <a:prstGeom prst="rect">
            <a:avLst/>
          </a:prstGeom>
        </p:spPr>
      </p:pic>
      <p:pic>
        <p:nvPicPr>
          <p:cNvPr id="9" name="Picture 8">
            <a:extLst>
              <a:ext uri="{FF2B5EF4-FFF2-40B4-BE49-F238E27FC236}">
                <a16:creationId xmlns:a16="http://schemas.microsoft.com/office/drawing/2014/main" id="{A6512FBB-BA26-44C0-A314-BEC540B409E5}"/>
              </a:ext>
            </a:extLst>
          </p:cNvPr>
          <p:cNvPicPr>
            <a:picLocks noChangeAspect="1"/>
          </p:cNvPicPr>
          <p:nvPr/>
        </p:nvPicPr>
        <p:blipFill>
          <a:blip r:embed="rId4"/>
          <a:stretch>
            <a:fillRect/>
          </a:stretch>
        </p:blipFill>
        <p:spPr>
          <a:xfrm>
            <a:off x="297363" y="1262755"/>
            <a:ext cx="6923570" cy="5279333"/>
          </a:xfrm>
          <a:prstGeom prst="rect">
            <a:avLst/>
          </a:prstGeom>
        </p:spPr>
      </p:pic>
    </p:spTree>
    <p:extLst>
      <p:ext uri="{BB962C8B-B14F-4D97-AF65-F5344CB8AC3E}">
        <p14:creationId xmlns:p14="http://schemas.microsoft.com/office/powerpoint/2010/main" val="2225329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7826-67FC-4A87-AE6C-90F6EC306968}"/>
              </a:ext>
            </a:extLst>
          </p:cNvPr>
          <p:cNvSpPr>
            <a:spLocks noGrp="1"/>
          </p:cNvSpPr>
          <p:nvPr>
            <p:ph type="title"/>
          </p:nvPr>
        </p:nvSpPr>
        <p:spPr/>
        <p:txBody>
          <a:bodyPr/>
          <a:lstStyle/>
          <a:p>
            <a:r>
              <a:rPr lang="en-US" b="1" dirty="0"/>
              <a:t>Vocabulary: 						Word Walls</a:t>
            </a:r>
          </a:p>
        </p:txBody>
      </p:sp>
      <p:sp>
        <p:nvSpPr>
          <p:cNvPr id="3" name="Content Placeholder 2">
            <a:extLst>
              <a:ext uri="{FF2B5EF4-FFF2-40B4-BE49-F238E27FC236}">
                <a16:creationId xmlns:a16="http://schemas.microsoft.com/office/drawing/2014/main" id="{59E06122-280A-47FD-A78C-D43CC1B7C589}"/>
              </a:ext>
            </a:extLst>
          </p:cNvPr>
          <p:cNvSpPr>
            <a:spLocks noGrp="1"/>
          </p:cNvSpPr>
          <p:nvPr>
            <p:ph idx="1"/>
          </p:nvPr>
        </p:nvSpPr>
        <p:spPr>
          <a:solidFill>
            <a:schemeClr val="accent4">
              <a:lumMod val="40000"/>
              <a:lumOff val="60000"/>
            </a:schemeClr>
          </a:solidFill>
        </p:spPr>
        <p:txBody>
          <a:bodyPr>
            <a:normAutofit/>
          </a:bodyPr>
          <a:lstStyle/>
          <a:p>
            <a:r>
              <a:rPr lang="en-US" sz="4000" dirty="0"/>
              <a:t>Should not be static “decorations” in the classroom.</a:t>
            </a:r>
          </a:p>
          <a:p>
            <a:r>
              <a:rPr lang="en-US" sz="4000" dirty="0"/>
              <a:t>Should be dynamic constructions that reflect the learning taking place.</a:t>
            </a:r>
          </a:p>
          <a:p>
            <a:r>
              <a:rPr lang="en-US" sz="4000" dirty="0"/>
              <a:t>Should be student generated and organized.</a:t>
            </a:r>
          </a:p>
          <a:p>
            <a:r>
              <a:rPr lang="en-US" sz="4000" dirty="0"/>
              <a:t>Should be used daily by students during whole group, small group, and individual work.</a:t>
            </a:r>
          </a:p>
        </p:txBody>
      </p:sp>
      <p:sp>
        <p:nvSpPr>
          <p:cNvPr id="4" name="Explosion: 8 Points 3">
            <a:extLst>
              <a:ext uri="{FF2B5EF4-FFF2-40B4-BE49-F238E27FC236}">
                <a16:creationId xmlns:a16="http://schemas.microsoft.com/office/drawing/2014/main" id="{D22541CC-BB20-4083-89B1-2CBD736D2BB1}"/>
              </a:ext>
            </a:extLst>
          </p:cNvPr>
          <p:cNvSpPr/>
          <p:nvPr/>
        </p:nvSpPr>
        <p:spPr>
          <a:xfrm>
            <a:off x="3231472" y="0"/>
            <a:ext cx="5228947" cy="192645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rPr>
              <a:t>Interactive</a:t>
            </a:r>
          </a:p>
        </p:txBody>
      </p:sp>
      <p:sp>
        <p:nvSpPr>
          <p:cNvPr id="5" name="Rectangle 4"/>
          <p:cNvSpPr/>
          <p:nvPr/>
        </p:nvSpPr>
        <p:spPr>
          <a:xfrm>
            <a:off x="127747" y="6311900"/>
            <a:ext cx="11936506" cy="923330"/>
          </a:xfrm>
          <a:prstGeom prst="rect">
            <a:avLst/>
          </a:prstGeom>
        </p:spPr>
        <p:txBody>
          <a:bodyPr wrap="square">
            <a:spAutoFit/>
          </a:bodyPr>
          <a:lstStyle/>
          <a:p>
            <a:pPr algn="ctr"/>
            <a:r>
              <a:rPr lang="en-US" b="1" dirty="0"/>
              <a:t>Video Resource for Interactive word walls along with examples: </a:t>
            </a:r>
            <a:r>
              <a:rPr lang="en-US" b="1" dirty="0">
                <a:hlinkClick r:id="rId3"/>
              </a:rPr>
              <a:t>https://youtu.be/zuaOjtk9QoM</a:t>
            </a:r>
            <a:endParaRPr lang="en-US" b="1" dirty="0"/>
          </a:p>
          <a:p>
            <a:pPr algn="ctr"/>
            <a:endParaRPr lang="en-US" b="1" dirty="0"/>
          </a:p>
          <a:p>
            <a:pPr algn="ctr"/>
            <a:r>
              <a:rPr lang="en-US" b="1" dirty="0"/>
              <a:t> </a:t>
            </a:r>
          </a:p>
        </p:txBody>
      </p:sp>
    </p:spTree>
    <p:extLst>
      <p:ext uri="{BB962C8B-B14F-4D97-AF65-F5344CB8AC3E}">
        <p14:creationId xmlns:p14="http://schemas.microsoft.com/office/powerpoint/2010/main" val="1945969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C55B-771A-4C6B-B218-B3AD44402B3A}"/>
              </a:ext>
            </a:extLst>
          </p:cNvPr>
          <p:cNvSpPr>
            <a:spLocks noGrp="1"/>
          </p:cNvSpPr>
          <p:nvPr>
            <p:ph type="title"/>
          </p:nvPr>
        </p:nvSpPr>
        <p:spPr/>
        <p:txBody>
          <a:bodyPr/>
          <a:lstStyle/>
          <a:p>
            <a:r>
              <a:rPr lang="en-US" b="1" dirty="0">
                <a:solidFill>
                  <a:schemeClr val="bg2">
                    <a:lumMod val="25000"/>
                  </a:schemeClr>
                </a:solidFill>
                <a:latin typeface="Calibri" panose="020F0502020204030204" pitchFamily="34" charset="0"/>
                <a:cs typeface="Calibri" panose="020F0502020204030204" pitchFamily="34" charset="0"/>
              </a:rPr>
              <a:t>Opportunities for Writing</a:t>
            </a:r>
          </a:p>
        </p:txBody>
      </p:sp>
      <p:sp>
        <p:nvSpPr>
          <p:cNvPr id="3" name="Content Placeholder 2">
            <a:extLst>
              <a:ext uri="{FF2B5EF4-FFF2-40B4-BE49-F238E27FC236}">
                <a16:creationId xmlns:a16="http://schemas.microsoft.com/office/drawing/2014/main" id="{F3BF8341-BB41-4DA3-AB7E-97F849E583B9}"/>
              </a:ext>
            </a:extLst>
          </p:cNvPr>
          <p:cNvSpPr>
            <a:spLocks noGrp="1"/>
          </p:cNvSpPr>
          <p:nvPr>
            <p:ph sz="quarter" idx="2"/>
          </p:nvPr>
        </p:nvSpPr>
        <p:spPr>
          <a:ln w="25400">
            <a:solidFill>
              <a:schemeClr val="accent2"/>
            </a:solidFill>
          </a:ln>
        </p:spPr>
        <p:txBody>
          <a:bodyPr>
            <a:normAutofit/>
          </a:bodyPr>
          <a:lstStyle/>
          <a:p>
            <a:r>
              <a:rPr lang="en-US" sz="3200" dirty="0">
                <a:latin typeface="Calibri" panose="020F0502020204030204" pitchFamily="34" charset="0"/>
                <a:cs typeface="Calibri" panose="020F0502020204030204" pitchFamily="34" charset="0"/>
              </a:rPr>
              <a:t>What is the cause of antibiotic resistance?</a:t>
            </a:r>
          </a:p>
          <a:p>
            <a:r>
              <a:rPr lang="en-US" sz="3200" dirty="0">
                <a:latin typeface="Calibri" panose="020F0502020204030204" pitchFamily="34" charset="0"/>
                <a:cs typeface="Calibri" panose="020F0502020204030204" pitchFamily="34" charset="0"/>
              </a:rPr>
              <a:t>What are the effects of antibiotic resistance?</a:t>
            </a:r>
          </a:p>
          <a:p>
            <a:r>
              <a:rPr lang="en-US" sz="3200" dirty="0">
                <a:latin typeface="Calibri" panose="020F0502020204030204" pitchFamily="34" charset="0"/>
                <a:cs typeface="Calibri" panose="020F0502020204030204" pitchFamily="34" charset="0"/>
              </a:rPr>
              <a:t>How can antibiotic resistance be mitigated?</a:t>
            </a:r>
          </a:p>
        </p:txBody>
      </p:sp>
      <p:sp>
        <p:nvSpPr>
          <p:cNvPr id="4" name="Content Placeholder 3">
            <a:extLst>
              <a:ext uri="{FF2B5EF4-FFF2-40B4-BE49-F238E27FC236}">
                <a16:creationId xmlns:a16="http://schemas.microsoft.com/office/drawing/2014/main" id="{C5D8EE49-F07D-4392-BDE9-152BFAF1F1ED}"/>
              </a:ext>
            </a:extLst>
          </p:cNvPr>
          <p:cNvSpPr>
            <a:spLocks noGrp="1"/>
          </p:cNvSpPr>
          <p:nvPr>
            <p:ph sz="quarter" idx="4"/>
          </p:nvPr>
        </p:nvSpPr>
        <p:spPr>
          <a:xfrm>
            <a:off x="6400800" y="2438400"/>
            <a:ext cx="5181600" cy="3581400"/>
          </a:xfrm>
          <a:ln w="25400">
            <a:solidFill>
              <a:srgbClr val="0070C0"/>
            </a:solidFill>
          </a:ln>
        </p:spPr>
        <p:txBody>
          <a:bodyPr/>
          <a:lstStyle/>
          <a:p>
            <a:r>
              <a:rPr lang="en-US" sz="3200" dirty="0">
                <a:latin typeface="Calibri" panose="020F0502020204030204" pitchFamily="34" charset="0"/>
                <a:cs typeface="Calibri" panose="020F0502020204030204" pitchFamily="34" charset="0"/>
              </a:rPr>
              <a:t>How do the models of antibiotic resistance compare to the real thing?</a:t>
            </a:r>
          </a:p>
          <a:p>
            <a:r>
              <a:rPr lang="en-US" sz="3200" dirty="0">
                <a:latin typeface="Calibri" panose="020F0502020204030204" pitchFamily="34" charset="0"/>
                <a:cs typeface="Calibri" panose="020F0502020204030204" pitchFamily="34" charset="0"/>
              </a:rPr>
              <a:t>Should antibiotic resistance be addressed?  If so, how?</a:t>
            </a:r>
          </a:p>
          <a:p>
            <a:endParaRPr lang="en-US" dirty="0"/>
          </a:p>
        </p:txBody>
      </p:sp>
      <p:sp>
        <p:nvSpPr>
          <p:cNvPr id="5" name="Text Placeholder 4">
            <a:extLst>
              <a:ext uri="{FF2B5EF4-FFF2-40B4-BE49-F238E27FC236}">
                <a16:creationId xmlns:a16="http://schemas.microsoft.com/office/drawing/2014/main" id="{E480EFF1-CB21-439A-9CAE-225462C3FF3B}"/>
              </a:ext>
            </a:extLst>
          </p:cNvPr>
          <p:cNvSpPr>
            <a:spLocks noGrp="1"/>
          </p:cNvSpPr>
          <p:nvPr>
            <p:ph type="body" sz="quarter" idx="1"/>
          </p:nvPr>
        </p:nvSpPr>
        <p:spPr/>
        <p:txBody>
          <a:bodyPr>
            <a:normAutofit/>
          </a:bodyPr>
          <a:lstStyle/>
          <a:p>
            <a:r>
              <a:rPr lang="en-US" sz="3200" dirty="0"/>
              <a:t>Write to Explain</a:t>
            </a:r>
          </a:p>
        </p:txBody>
      </p:sp>
      <p:sp>
        <p:nvSpPr>
          <p:cNvPr id="6" name="Text Placeholder 5">
            <a:extLst>
              <a:ext uri="{FF2B5EF4-FFF2-40B4-BE49-F238E27FC236}">
                <a16:creationId xmlns:a16="http://schemas.microsoft.com/office/drawing/2014/main" id="{764A5954-2C88-4D22-89C4-204F7F142DF8}"/>
              </a:ext>
            </a:extLst>
          </p:cNvPr>
          <p:cNvSpPr>
            <a:spLocks noGrp="1"/>
          </p:cNvSpPr>
          <p:nvPr>
            <p:ph type="body" sz="quarter" idx="3"/>
          </p:nvPr>
        </p:nvSpPr>
        <p:spPr/>
        <p:txBody>
          <a:bodyPr>
            <a:normAutofit/>
          </a:bodyPr>
          <a:lstStyle/>
          <a:p>
            <a:r>
              <a:rPr lang="en-US" sz="3200" dirty="0"/>
              <a:t>Write to Argue</a:t>
            </a:r>
          </a:p>
        </p:txBody>
      </p:sp>
    </p:spTree>
    <p:extLst>
      <p:ext uri="{BB962C8B-B14F-4D97-AF65-F5344CB8AC3E}">
        <p14:creationId xmlns:p14="http://schemas.microsoft.com/office/powerpoint/2010/main" val="2920087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47FB10-5553-4516-A297-E71906781965}"/>
              </a:ext>
            </a:extLst>
          </p:cNvPr>
          <p:cNvSpPr>
            <a:spLocks noGrp="1"/>
          </p:cNvSpPr>
          <p:nvPr>
            <p:ph type="title"/>
          </p:nvPr>
        </p:nvSpPr>
        <p:spPr/>
        <p:txBody>
          <a:bodyPr/>
          <a:lstStyle/>
          <a:p>
            <a:r>
              <a:rPr lang="en-US" dirty="0"/>
              <a:t>Upcoming Training</a:t>
            </a:r>
          </a:p>
        </p:txBody>
      </p:sp>
      <p:pic>
        <p:nvPicPr>
          <p:cNvPr id="8" name="Content Placeholder 7">
            <a:extLst>
              <a:ext uri="{FF2B5EF4-FFF2-40B4-BE49-F238E27FC236}">
                <a16:creationId xmlns:a16="http://schemas.microsoft.com/office/drawing/2014/main" id="{3895C5BC-B9BD-4EA5-936D-8E8F529ADB8F}"/>
              </a:ext>
            </a:extLst>
          </p:cNvPr>
          <p:cNvPicPr>
            <a:picLocks noGrp="1" noChangeAspect="1"/>
          </p:cNvPicPr>
          <p:nvPr>
            <p:ph sz="quarter" idx="1"/>
          </p:nvPr>
        </p:nvPicPr>
        <p:blipFill>
          <a:blip r:embed="rId2"/>
          <a:stretch>
            <a:fillRect/>
          </a:stretch>
        </p:blipFill>
        <p:spPr>
          <a:xfrm>
            <a:off x="1257301" y="1589567"/>
            <a:ext cx="3043236" cy="4960611"/>
          </a:xfrm>
          <a:prstGeom prst="rect">
            <a:avLst/>
          </a:prstGeom>
        </p:spPr>
      </p:pic>
      <p:sp>
        <p:nvSpPr>
          <p:cNvPr id="7" name="Content Placeholder 6">
            <a:extLst>
              <a:ext uri="{FF2B5EF4-FFF2-40B4-BE49-F238E27FC236}">
                <a16:creationId xmlns:a16="http://schemas.microsoft.com/office/drawing/2014/main" id="{2B04B081-0C5C-48C5-943B-5F8AE3224C35}"/>
              </a:ext>
            </a:extLst>
          </p:cNvPr>
          <p:cNvSpPr>
            <a:spLocks noGrp="1"/>
          </p:cNvSpPr>
          <p:nvPr>
            <p:ph sz="quarter" idx="2"/>
          </p:nvPr>
        </p:nvSpPr>
        <p:spPr>
          <a:xfrm>
            <a:off x="5116843" y="1882461"/>
            <a:ext cx="5181600" cy="4572000"/>
          </a:xfrm>
        </p:spPr>
        <p:txBody>
          <a:bodyPr>
            <a:normAutofit fontScale="92500" lnSpcReduction="10000"/>
          </a:bodyPr>
          <a:lstStyle/>
          <a:p>
            <a:pPr marL="0" indent="0">
              <a:buNone/>
            </a:pPr>
            <a:r>
              <a:rPr lang="en-US" dirty="0">
                <a:latin typeface="Century Schoolbook" panose="02040604050505020304" pitchFamily="18" charset="0"/>
              </a:rPr>
              <a:t> Echoes and Reflections –</a:t>
            </a:r>
          </a:p>
          <a:p>
            <a:pPr marL="0" indent="0">
              <a:buNone/>
            </a:pPr>
            <a:r>
              <a:rPr lang="en-US" dirty="0">
                <a:latin typeface="Century Schoolbook" panose="02040604050505020304" pitchFamily="18" charset="0"/>
              </a:rPr>
              <a:t>“Teaching Night: Creating</a:t>
            </a:r>
          </a:p>
          <a:p>
            <a:pPr marL="0" indent="0">
              <a:buNone/>
            </a:pPr>
            <a:r>
              <a:rPr lang="en-US" dirty="0">
                <a:latin typeface="Century Schoolbook" panose="02040604050505020304" pitchFamily="18" charset="0"/>
              </a:rPr>
              <a:t>  Historical Context”</a:t>
            </a:r>
          </a:p>
          <a:p>
            <a:pPr marL="0" indent="0">
              <a:buNone/>
            </a:pPr>
            <a:r>
              <a:rPr lang="en-US" dirty="0">
                <a:latin typeface="Century Schoolbook" panose="02040604050505020304" pitchFamily="18" charset="0"/>
              </a:rPr>
              <a:t>Monday, November 12</a:t>
            </a:r>
            <a:r>
              <a:rPr lang="en-US" baseline="30000" dirty="0">
                <a:latin typeface="Century Schoolbook" panose="02040604050505020304" pitchFamily="18" charset="0"/>
              </a:rPr>
              <a:t>th</a:t>
            </a:r>
            <a:r>
              <a:rPr lang="en-US" dirty="0">
                <a:latin typeface="Century Schoolbook" panose="02040604050505020304" pitchFamily="18" charset="0"/>
              </a:rPr>
              <a:t> </a:t>
            </a:r>
          </a:p>
          <a:p>
            <a:pPr marL="0" indent="0">
              <a:buNone/>
            </a:pPr>
            <a:r>
              <a:rPr lang="en-US" dirty="0">
                <a:latin typeface="Century Schoolbook" panose="02040604050505020304" pitchFamily="18" charset="0"/>
              </a:rPr>
              <a:t>KVEC Offices, 9 am – 3 pm</a:t>
            </a:r>
          </a:p>
          <a:p>
            <a:pPr marL="0" indent="0">
              <a:buNone/>
            </a:pPr>
            <a:endParaRPr lang="en-US" dirty="0">
              <a:latin typeface="Century Schoolbook" panose="02040604050505020304" pitchFamily="18" charset="0"/>
            </a:endParaRPr>
          </a:p>
          <a:p>
            <a:pPr marL="0" indent="0">
              <a:buNone/>
            </a:pPr>
            <a:r>
              <a:rPr lang="en-US" dirty="0">
                <a:latin typeface="Century Schoolbook" panose="02040604050505020304" pitchFamily="18" charset="0"/>
              </a:rPr>
              <a:t>We will also be hosting author and Holocaust survivor, Alice Goldstein, who will speak to participants.</a:t>
            </a:r>
          </a:p>
        </p:txBody>
      </p:sp>
    </p:spTree>
    <p:extLst>
      <p:ext uri="{BB962C8B-B14F-4D97-AF65-F5344CB8AC3E}">
        <p14:creationId xmlns:p14="http://schemas.microsoft.com/office/powerpoint/2010/main" val="2375229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121F1DE-3F33-4C91-8793-DADC3788F907}"/>
              </a:ext>
            </a:extLst>
          </p:cNvPr>
          <p:cNvSpPr txBox="1">
            <a:spLocks/>
          </p:cNvSpPr>
          <p:nvPr/>
        </p:nvSpPr>
        <p:spPr>
          <a:xfrm>
            <a:off x="1271297" y="228600"/>
            <a:ext cx="10157354" cy="1397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endParaRPr lang="en-US" sz="4800" dirty="0">
              <a:solidFill>
                <a:srgbClr val="374C81"/>
              </a:solidFill>
              <a:latin typeface="Book Antiqua" panose="02040602050305030304" pitchFamily="18" charset="0"/>
            </a:endParaRPr>
          </a:p>
        </p:txBody>
      </p:sp>
      <p:sp>
        <p:nvSpPr>
          <p:cNvPr id="3" name="Rectangle 2">
            <a:extLst>
              <a:ext uri="{FF2B5EF4-FFF2-40B4-BE49-F238E27FC236}">
                <a16:creationId xmlns:a16="http://schemas.microsoft.com/office/drawing/2014/main" id="{32574621-F684-4E7B-8F44-CC32891CF2FB}"/>
              </a:ext>
            </a:extLst>
          </p:cNvPr>
          <p:cNvSpPr/>
          <p:nvPr/>
        </p:nvSpPr>
        <p:spPr>
          <a:xfrm>
            <a:off x="1447800" y="4285677"/>
            <a:ext cx="9601200" cy="2385268"/>
          </a:xfrm>
          <a:prstGeom prst="rect">
            <a:avLst/>
          </a:prstGeom>
          <a:solidFill>
            <a:schemeClr val="bg1"/>
          </a:solidFill>
          <a:ln>
            <a:solidFill>
              <a:srgbClr val="0070C0"/>
            </a:solidFill>
          </a:ln>
        </p:spPr>
        <p:txBody>
          <a:bodyPr wrap="square">
            <a:spAutoFit/>
          </a:bodyPr>
          <a:lstStyle/>
          <a:p>
            <a:pPr algn="ctr" defTabSz="914126"/>
            <a:r>
              <a:rPr lang="en-US" sz="2000" b="1" u="sng" dirty="0">
                <a:solidFill>
                  <a:srgbClr val="0070C0"/>
                </a:solidFill>
                <a:latin typeface="Calibri" panose="020F0502020204030204" pitchFamily="34" charset="0"/>
                <a:hlinkClick r:id="rId3"/>
              </a:rPr>
              <a:t>www.kvecelatln.weebly.com</a:t>
            </a:r>
            <a:endParaRPr lang="en-US" sz="2000" b="1" u="sng" dirty="0">
              <a:solidFill>
                <a:srgbClr val="0070C0"/>
              </a:solidFill>
              <a:latin typeface="Calibri" panose="020F0502020204030204" pitchFamily="34" charset="0"/>
            </a:endParaRPr>
          </a:p>
          <a:p>
            <a:pPr algn="ctr" defTabSz="914126"/>
            <a:endParaRPr lang="en-US" sz="2000" b="1" dirty="0">
              <a:solidFill>
                <a:srgbClr val="0070C0"/>
              </a:solidFill>
              <a:latin typeface="Calibri" panose="020F0502020204030204" pitchFamily="34" charset="0"/>
            </a:endParaRPr>
          </a:p>
          <a:p>
            <a:pPr algn="ctr" defTabSz="914126"/>
            <a:r>
              <a:rPr lang="en-US" sz="2000" b="1" dirty="0">
                <a:solidFill>
                  <a:srgbClr val="0070C0"/>
                </a:solidFill>
                <a:latin typeface="Calibri" panose="020F0502020204030204" pitchFamily="34" charset="0"/>
                <a:hlinkClick r:id="rId4"/>
              </a:rPr>
              <a:t>https://achievethecore.org</a:t>
            </a:r>
            <a:endParaRPr lang="en-US" sz="2000" b="1" dirty="0">
              <a:solidFill>
                <a:srgbClr val="0070C0"/>
              </a:solidFill>
              <a:latin typeface="Calibri" panose="020F0502020204030204" pitchFamily="34" charset="0"/>
            </a:endParaRPr>
          </a:p>
          <a:p>
            <a:pPr algn="ctr" defTabSz="914126"/>
            <a:endParaRPr lang="en-US" sz="2000" b="1" u="sng" dirty="0">
              <a:solidFill>
                <a:srgbClr val="0070C0"/>
              </a:solidFill>
              <a:latin typeface="Calibri" panose="020F0502020204030204" pitchFamily="34" charset="0"/>
            </a:endParaRPr>
          </a:p>
          <a:p>
            <a:pPr algn="ctr" defTabSz="914126"/>
            <a:r>
              <a:rPr lang="en-US" sz="2000" b="1" dirty="0">
                <a:solidFill>
                  <a:srgbClr val="0070C0"/>
                </a:solidFill>
                <a:latin typeface="Calibri" panose="020F0502020204030204" pitchFamily="34" charset="0"/>
                <a:hlinkClick r:id="rId5"/>
              </a:rPr>
              <a:t>https://achievethecore.org/aligned/five-places-for-trusted-resource-recommendations/</a:t>
            </a:r>
            <a:endParaRPr lang="en-US" sz="2000" b="1" dirty="0">
              <a:solidFill>
                <a:srgbClr val="0070C0"/>
              </a:solidFill>
              <a:latin typeface="Calibri" panose="020F0502020204030204" pitchFamily="34" charset="0"/>
            </a:endParaRPr>
          </a:p>
          <a:p>
            <a:pPr algn="ctr" defTabSz="914126"/>
            <a:endParaRPr lang="en-US" sz="2000" b="1" dirty="0">
              <a:solidFill>
                <a:srgbClr val="0070C0"/>
              </a:solidFill>
              <a:latin typeface="Calibri" panose="020F0502020204030204" pitchFamily="34" charset="0"/>
            </a:endParaRPr>
          </a:p>
          <a:p>
            <a:pPr algn="ctr" defTabSz="914126"/>
            <a:r>
              <a:rPr lang="en-US" sz="2000" b="1" dirty="0">
                <a:solidFill>
                  <a:srgbClr val="0070C0"/>
                </a:solidFill>
                <a:latin typeface="Calibri" panose="020F0502020204030204" pitchFamily="34" charset="0"/>
                <a:hlinkClick r:id="rId6"/>
              </a:rPr>
              <a:t>https://achievethecore.org/aligned/welding-literacy-scientific-instruction/</a:t>
            </a:r>
            <a:endParaRPr lang="en-US" sz="2000" b="1" dirty="0">
              <a:solidFill>
                <a:srgbClr val="0070C0"/>
              </a:solidFill>
              <a:latin typeface="Calibri" panose="020F0502020204030204" pitchFamily="34" charset="0"/>
            </a:endParaRPr>
          </a:p>
          <a:p>
            <a:pPr algn="ctr" defTabSz="914126"/>
            <a:endParaRPr lang="en-US" sz="900" b="1" dirty="0">
              <a:solidFill>
                <a:srgbClr val="0070C0"/>
              </a:solidFill>
              <a:latin typeface="Calibri" panose="020F0502020204030204" pitchFamily="34" charset="0"/>
            </a:endParaRPr>
          </a:p>
        </p:txBody>
      </p:sp>
      <p:sp>
        <p:nvSpPr>
          <p:cNvPr id="14" name="Rectangle 13">
            <a:extLst>
              <a:ext uri="{FF2B5EF4-FFF2-40B4-BE49-F238E27FC236}">
                <a16:creationId xmlns:a16="http://schemas.microsoft.com/office/drawing/2014/main" id="{32574621-F684-4E7B-8F44-CC32891CF2FB}"/>
              </a:ext>
            </a:extLst>
          </p:cNvPr>
          <p:cNvSpPr/>
          <p:nvPr/>
        </p:nvSpPr>
        <p:spPr>
          <a:xfrm>
            <a:off x="3946851" y="2333397"/>
            <a:ext cx="4565985" cy="1769715"/>
          </a:xfrm>
          <a:prstGeom prst="rect">
            <a:avLst/>
          </a:prstGeom>
          <a:solidFill>
            <a:schemeClr val="bg1"/>
          </a:solidFill>
          <a:ln>
            <a:solidFill>
              <a:srgbClr val="0070C0"/>
            </a:solidFill>
          </a:ln>
        </p:spPr>
        <p:txBody>
          <a:bodyPr wrap="square">
            <a:spAutoFit/>
          </a:bodyPr>
          <a:lstStyle/>
          <a:p>
            <a:pPr algn="ctr" defTabSz="914126"/>
            <a:endParaRPr lang="en-US" sz="900" b="1" dirty="0">
              <a:solidFill>
                <a:srgbClr val="0070C0"/>
              </a:solidFill>
              <a:latin typeface="Calibri" panose="020F0502020204030204" pitchFamily="34" charset="0"/>
            </a:endParaRPr>
          </a:p>
          <a:p>
            <a:pPr algn="ctr" defTabSz="914126"/>
            <a:r>
              <a:rPr lang="en-US" sz="2000" b="1" dirty="0">
                <a:solidFill>
                  <a:srgbClr val="61A796">
                    <a:lumMod val="75000"/>
                  </a:srgbClr>
                </a:solidFill>
                <a:latin typeface="Calibri" panose="020F0502020204030204" pitchFamily="34" charset="0"/>
              </a:rPr>
              <a:t>What Close Reading Actually Means</a:t>
            </a:r>
          </a:p>
          <a:p>
            <a:pPr algn="ctr" defTabSz="914126"/>
            <a:r>
              <a:rPr lang="en-US" sz="2000" b="1" dirty="0">
                <a:solidFill>
                  <a:srgbClr val="61A796">
                    <a:lumMod val="75000"/>
                  </a:srgbClr>
                </a:solidFill>
                <a:latin typeface="Calibri" panose="020F0502020204030204" pitchFamily="34" charset="0"/>
              </a:rPr>
              <a:t>By Grant Wiggins</a:t>
            </a:r>
          </a:p>
          <a:p>
            <a:pPr algn="ctr" defTabSz="914126"/>
            <a:r>
              <a:rPr lang="en-US" sz="2000" b="1" dirty="0">
                <a:solidFill>
                  <a:srgbClr val="0070C0"/>
                </a:solidFill>
                <a:latin typeface="Calibri" panose="020F0502020204030204" pitchFamily="34" charset="0"/>
                <a:hlinkClick r:id="rId7"/>
              </a:rPr>
              <a:t>https://www.teachthought.com/literacy/what-close-reading-actually-means/</a:t>
            </a:r>
            <a:endParaRPr lang="en-US" sz="2000" b="1" dirty="0">
              <a:solidFill>
                <a:srgbClr val="0070C0"/>
              </a:solidFill>
              <a:latin typeface="Calibri" panose="020F0502020204030204" pitchFamily="34" charset="0"/>
            </a:endParaRPr>
          </a:p>
          <a:p>
            <a:pPr algn="ctr" defTabSz="914126"/>
            <a:endParaRPr lang="en-US" sz="2000" b="1" dirty="0">
              <a:solidFill>
                <a:srgbClr val="0070C0"/>
              </a:solidFill>
              <a:latin typeface="Calibri" panose="020F0502020204030204" pitchFamily="34" charset="0"/>
            </a:endParaRPr>
          </a:p>
        </p:txBody>
      </p:sp>
      <p:pic>
        <p:nvPicPr>
          <p:cNvPr id="8" name="Picture 7">
            <a:extLst>
              <a:ext uri="{FF2B5EF4-FFF2-40B4-BE49-F238E27FC236}">
                <a16:creationId xmlns:a16="http://schemas.microsoft.com/office/drawing/2014/main" id="{EB6474C6-82A1-48DC-9B80-6D0FAF464D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1343" y="162867"/>
            <a:ext cx="7297003" cy="1987966"/>
          </a:xfrm>
          <a:prstGeom prst="rect">
            <a:avLst/>
          </a:prstGeom>
        </p:spPr>
      </p:pic>
    </p:spTree>
    <p:extLst>
      <p:ext uri="{BB962C8B-B14F-4D97-AF65-F5344CB8AC3E}">
        <p14:creationId xmlns:p14="http://schemas.microsoft.com/office/powerpoint/2010/main" val="95274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EB90DE-A561-4DA6-B9EA-F158076F5EB6}"/>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14159" y="2436353"/>
            <a:ext cx="5424407" cy="3548793"/>
          </a:xfrm>
        </p:spPr>
      </p:pic>
      <p:sp>
        <p:nvSpPr>
          <p:cNvPr id="6" name="TextBox 5">
            <a:extLst>
              <a:ext uri="{FF2B5EF4-FFF2-40B4-BE49-F238E27FC236}">
                <a16:creationId xmlns:a16="http://schemas.microsoft.com/office/drawing/2014/main" id="{47D2B0B1-C153-4008-82F0-52F5FABA7936}"/>
              </a:ext>
            </a:extLst>
          </p:cNvPr>
          <p:cNvSpPr txBox="1"/>
          <p:nvPr/>
        </p:nvSpPr>
        <p:spPr>
          <a:xfrm>
            <a:off x="6137331" y="382772"/>
            <a:ext cx="5923533" cy="6247864"/>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Carole Mullins, NBCT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Literacy Instructional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w Cen MT"/>
                <a:ea typeface="+mn-ea"/>
                <a:cs typeface="+mn-cs"/>
              </a:rPr>
              <a:t>carole.mullins2@hazard.kyschools.us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Dionne Bates, Ed. 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Achievement Gap Specialist, Literacy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w Cen MT"/>
                <a:ea typeface="+mn-ea"/>
                <a:cs typeface="+mn-cs"/>
              </a:rPr>
              <a:t>dionne.bates@hazard.kyschools.us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70C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w Cen MT"/>
              </a:rPr>
              <a:t>Kim </a:t>
            </a:r>
            <a:r>
              <a:rPr lang="en-US" sz="2400" dirty="0" err="1">
                <a:solidFill>
                  <a:prstClr val="black"/>
                </a:solidFill>
                <a:latin typeface="Tw Cen MT"/>
              </a:rPr>
              <a:t>Sergent</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Social </a:t>
            </a:r>
            <a:r>
              <a:rPr lang="en-US" sz="2400" dirty="0">
                <a:solidFill>
                  <a:prstClr val="black"/>
                </a:solidFill>
                <a:latin typeface="Tw Cen MT"/>
              </a:rPr>
              <a:t>Studies Instructional Specialist</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D6ECFF">
                    <a:lumMod val="50000"/>
                  </a:srgbClr>
                </a:solidFill>
                <a:latin typeface="Tw Cen MT"/>
              </a:rPr>
              <a:t>kimberly.sergent</a:t>
            </a: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@letcher.kyschools.us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w Cen MT"/>
              </a:rPr>
              <a:t>Katrina Slone, Ed. D</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Science Instructional Specialist </a:t>
            </a:r>
            <a:r>
              <a:rPr lang="en-US" sz="2400" dirty="0">
                <a:solidFill>
                  <a:prstClr val="black"/>
                </a:solidFill>
                <a:latin typeface="Tw Cen MT"/>
              </a:rPr>
              <a:t> </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D6ECFF">
                    <a:lumMod val="50000"/>
                  </a:srgbClr>
                </a:solidFill>
                <a:latin typeface="Tw Cen MT"/>
              </a:rPr>
              <a:t>katrina.slone@hazard</a:t>
            </a: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.kyschools.us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Rebecca 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Teacher, Pikeville Independent Schools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rebecca.king@pikeville.kyschools.us </a:t>
            </a:r>
          </a:p>
        </p:txBody>
      </p:sp>
      <p:pic>
        <p:nvPicPr>
          <p:cNvPr id="8" name="Picture 7">
            <a:extLst>
              <a:ext uri="{FF2B5EF4-FFF2-40B4-BE49-F238E27FC236}">
                <a16:creationId xmlns:a16="http://schemas.microsoft.com/office/drawing/2014/main" id="{B93A8B32-098A-43C4-B95A-04BDA417D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098" y="81063"/>
            <a:ext cx="2593296" cy="2294575"/>
          </a:xfrm>
          <a:prstGeom prst="rect">
            <a:avLst/>
          </a:prstGeom>
        </p:spPr>
      </p:pic>
      <p:sp>
        <p:nvSpPr>
          <p:cNvPr id="2" name="TextBox 1">
            <a:extLst>
              <a:ext uri="{FF2B5EF4-FFF2-40B4-BE49-F238E27FC236}">
                <a16:creationId xmlns:a16="http://schemas.microsoft.com/office/drawing/2014/main" id="{BC7514F0-6529-4A08-A8A8-E4B116D736B1}"/>
              </a:ext>
            </a:extLst>
          </p:cNvPr>
          <p:cNvSpPr txBox="1"/>
          <p:nvPr/>
        </p:nvSpPr>
        <p:spPr>
          <a:xfrm>
            <a:off x="156726" y="6045861"/>
            <a:ext cx="5939274" cy="584775"/>
          </a:xfrm>
          <a:prstGeom prst="rect">
            <a:avLst/>
          </a:prstGeom>
          <a:noFill/>
        </p:spPr>
        <p:txBody>
          <a:bodyPr wrap="square" rtlCol="0">
            <a:spAutoFit/>
          </a:bodyPr>
          <a:lstStyle/>
          <a:p>
            <a:pPr algn="ctr"/>
            <a:r>
              <a:rPr lang="en-US" sz="3200" b="1" dirty="0" err="1">
                <a:solidFill>
                  <a:srgbClr val="0070C0"/>
                </a:solidFill>
              </a:rPr>
              <a:t>www,kvecelatln.weebly.com</a:t>
            </a:r>
            <a:r>
              <a:rPr lang="en-US" sz="3200" b="1" dirty="0"/>
              <a:t> </a:t>
            </a:r>
          </a:p>
        </p:txBody>
      </p:sp>
    </p:spTree>
    <p:extLst>
      <p:ext uri="{BB962C8B-B14F-4D97-AF65-F5344CB8AC3E}">
        <p14:creationId xmlns:p14="http://schemas.microsoft.com/office/powerpoint/2010/main" val="1054801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2" name="Title 1"/>
          <p:cNvSpPr>
            <a:spLocks noGrp="1"/>
          </p:cNvSpPr>
          <p:nvPr>
            <p:ph type="title"/>
          </p:nvPr>
        </p:nvSpPr>
        <p:spPr>
          <a:xfrm>
            <a:off x="1839022" y="4716488"/>
            <a:ext cx="7695248" cy="609600"/>
          </a:xfrm>
        </p:spPr>
        <p:txBody>
          <a:bodyPr>
            <a:normAutofit/>
          </a:bodyPr>
          <a:lstStyle/>
          <a:p>
            <a:pPr algn="ctr"/>
            <a:r>
              <a:rPr lang="en-US" sz="3200" dirty="0">
                <a:latin typeface="Bookman Old Style" panose="02050604050505020204" pitchFamily="18" charset="0"/>
              </a:rPr>
              <a:t>What is it?</a:t>
            </a:r>
          </a:p>
        </p:txBody>
      </p:sp>
      <p:pic>
        <p:nvPicPr>
          <p:cNvPr id="2097166" name="Content Placeholder 8"/>
          <p:cNvPicPr>
            <a:picLocks noGrp="1" noChangeAspect="1"/>
          </p:cNvPicPr>
          <p:nvPr>
            <p:ph type="pic" idx="1"/>
          </p:nvPr>
        </p:nvPicPr>
        <p:blipFill>
          <a:blip r:embed="rId3"/>
          <a:srcRect t="236" b="236"/>
          <a:stretch>
            <a:fillRect/>
          </a:stretch>
        </p:blipFill>
        <p:spPr>
          <a:xfrm>
            <a:off x="1640206" y="185936"/>
            <a:ext cx="7313295" cy="4448175"/>
          </a:xfrm>
          <a:prstGeom prst="rect">
            <a:avLst/>
          </a:prstGeom>
        </p:spPr>
      </p:pic>
      <p:sp>
        <p:nvSpPr>
          <p:cNvPr id="1048783" name="Text Placeholder 9"/>
          <p:cNvSpPr>
            <a:spLocks noGrp="1"/>
          </p:cNvSpPr>
          <p:nvPr>
            <p:ph type="body" sz="half" idx="2"/>
          </p:nvPr>
        </p:nvSpPr>
        <p:spPr>
          <a:xfrm>
            <a:off x="2057400" y="5319910"/>
            <a:ext cx="8077200" cy="1527176"/>
          </a:xfrm>
        </p:spPr>
        <p:txBody>
          <a:bodyPr>
            <a:normAutofit fontScale="86250" lnSpcReduction="10000"/>
          </a:bodyPr>
          <a:lstStyle/>
          <a:p>
            <a:pPr defTabSz="914400">
              <a:lnSpc>
                <a:spcPct val="100000"/>
              </a:lnSpc>
              <a:buSzTx/>
            </a:pPr>
            <a:r>
              <a:rPr lang="en-US" sz="2200" b="1" i="1" dirty="0">
                <a:solidFill>
                  <a:prstClr val="black"/>
                </a:solidFill>
                <a:latin typeface="Bookman Old Style" panose="02050604050505020204" pitchFamily="18" charset="0"/>
              </a:rPr>
              <a:t>Disciplinary literacy </a:t>
            </a:r>
            <a:r>
              <a:rPr lang="en-US" sz="2200" dirty="0">
                <a:solidFill>
                  <a:prstClr val="black"/>
                </a:solidFill>
                <a:latin typeface="Bookman Old Style" panose="02050604050505020204" pitchFamily="18" charset="0"/>
              </a:rPr>
              <a:t>refers to the specialized skills that someone must master to be able to read and write in the various disciplines (science, math, literature, </a:t>
            </a:r>
            <a:r>
              <a:rPr lang="en-US" sz="2200" i="1" dirty="0">
                <a:solidFill>
                  <a:prstClr val="black"/>
                </a:solidFill>
                <a:latin typeface="Bookman Old Style" panose="02050604050505020204" pitchFamily="18" charset="0"/>
              </a:rPr>
              <a:t>history, geography, economics, politics, government, law, sociology, psychology, </a:t>
            </a:r>
            <a:r>
              <a:rPr lang="en-US" sz="2200" dirty="0">
                <a:solidFill>
                  <a:prstClr val="black"/>
                </a:solidFill>
                <a:latin typeface="Bookman Old Style" panose="02050604050505020204" pitchFamily="18" charset="0"/>
              </a:rPr>
              <a:t>etc. ) and technical fields. </a:t>
            </a:r>
          </a:p>
          <a:p>
            <a:endParaRPr lang="en-US" dirty="0"/>
          </a:p>
        </p:txBody>
      </p:sp>
      <p:sp>
        <p:nvSpPr>
          <p:cNvPr id="1048784" name="TextBox 10"/>
          <p:cNvSpPr txBox="1"/>
          <p:nvPr/>
        </p:nvSpPr>
        <p:spPr>
          <a:xfrm>
            <a:off x="7503796" y="540682"/>
            <a:ext cx="2097404" cy="4093428"/>
          </a:xfrm>
          <a:prstGeom prst="rect">
            <a:avLst/>
          </a:prstGeom>
          <a:solidFill>
            <a:srgbClr val="FFFF00"/>
          </a:solidFill>
          <a:ln w="9525">
            <a:solidFill>
              <a:schemeClr val="tx1"/>
            </a:solidFill>
          </a:ln>
        </p:spPr>
        <p:txBody>
          <a:bodyPr wrap="square" rtlCol="0">
            <a:spAutoFit/>
          </a:bodyPr>
          <a:lstStyle/>
          <a:p>
            <a:r>
              <a:rPr lang="en-US" sz="2000" b="1" dirty="0">
                <a:solidFill>
                  <a:prstClr val="black"/>
                </a:solidFill>
                <a:latin typeface="Calibri"/>
                <a:ea typeface="ＭＳ Ｐゴシック" charset="0"/>
                <a:cs typeface="Arial"/>
              </a:rPr>
              <a:t>Each content or subject discipline has:</a:t>
            </a:r>
          </a:p>
          <a:p>
            <a:pPr marL="342900" indent="-342900">
              <a:buFont typeface="Wingdings" panose="05000000000000000000" pitchFamily="2" charset="2"/>
              <a:buChar char="§"/>
            </a:pPr>
            <a:r>
              <a:rPr lang="en-US" sz="2000" dirty="0">
                <a:solidFill>
                  <a:prstClr val="black"/>
                </a:solidFill>
                <a:latin typeface="Calibri"/>
                <a:ea typeface="ＭＳ Ｐゴシック" charset="0"/>
                <a:cs typeface="Arial"/>
              </a:rPr>
              <a:t>its own unique knowledge core </a:t>
            </a:r>
          </a:p>
          <a:p>
            <a:pPr marL="342900" indent="-342900">
              <a:buFont typeface="Wingdings" panose="05000000000000000000" pitchFamily="2" charset="2"/>
              <a:buChar char="§"/>
            </a:pPr>
            <a:r>
              <a:rPr lang="en-US" sz="2000" dirty="0">
                <a:solidFill>
                  <a:prstClr val="black"/>
                </a:solidFill>
                <a:latin typeface="Calibri"/>
                <a:ea typeface="ＭＳ Ｐゴシック" charset="0"/>
                <a:cs typeface="Arial"/>
              </a:rPr>
              <a:t>its own ways of inquiring, investigating, reasoning, representing, and questioning. </a:t>
            </a:r>
          </a:p>
        </p:txBody>
      </p:sp>
      <p:sp>
        <p:nvSpPr>
          <p:cNvPr id="1048785" name="Arrow: Left 11"/>
          <p:cNvSpPr/>
          <p:nvPr/>
        </p:nvSpPr>
        <p:spPr>
          <a:xfrm>
            <a:off x="6096000" y="1143000"/>
            <a:ext cx="1371600" cy="332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srgbClr val="FFFFFF"/>
              </a:solidFill>
              <a:latin typeface="Century Gothic"/>
            </a:endParaRPr>
          </a:p>
        </p:txBody>
      </p:sp>
      <p:sp>
        <p:nvSpPr>
          <p:cNvPr id="1048786" name="TextBox 12"/>
          <p:cNvSpPr txBox="1"/>
          <p:nvPr/>
        </p:nvSpPr>
        <p:spPr>
          <a:xfrm>
            <a:off x="152400" y="5319910"/>
            <a:ext cx="2133600" cy="1077218"/>
          </a:xfrm>
          <a:prstGeom prst="rect">
            <a:avLst/>
          </a:prstGeom>
          <a:noFill/>
        </p:spPr>
        <p:txBody>
          <a:bodyPr wrap="square" rtlCol="0">
            <a:spAutoFit/>
          </a:bodyPr>
          <a:lstStyle/>
          <a:p>
            <a:pPr defTabSz="1218987"/>
            <a:r>
              <a:rPr lang="en-US" sz="1600" dirty="0">
                <a:solidFill>
                  <a:srgbClr val="374C81"/>
                </a:solidFill>
                <a:latin typeface="Century Gothic"/>
              </a:rPr>
              <a:t>Shanahan, Shanahan</a:t>
            </a:r>
          </a:p>
          <a:p>
            <a:pPr defTabSz="1218987"/>
            <a:r>
              <a:rPr lang="en-US" sz="1600" dirty="0">
                <a:solidFill>
                  <a:srgbClr val="374C81"/>
                </a:solidFill>
                <a:latin typeface="Century Gothic"/>
              </a:rPr>
              <a:t>University of </a:t>
            </a:r>
            <a:r>
              <a:rPr lang="en-US" sz="1600" dirty="0" err="1">
                <a:solidFill>
                  <a:srgbClr val="374C81"/>
                </a:solidFill>
                <a:latin typeface="Century Gothic"/>
              </a:rPr>
              <a:t>Illnois</a:t>
            </a:r>
            <a:r>
              <a:rPr lang="en-US" sz="1600" dirty="0">
                <a:solidFill>
                  <a:srgbClr val="374C81"/>
                </a:solidFill>
                <a:latin typeface="Century Gothic"/>
              </a:rPr>
              <a:t>,</a:t>
            </a:r>
          </a:p>
          <a:p>
            <a:pPr defTabSz="1218987"/>
            <a:r>
              <a:rPr lang="en-US" sz="1600" dirty="0">
                <a:solidFill>
                  <a:srgbClr val="374C81"/>
                </a:solidFill>
                <a:latin typeface="Century Gothic"/>
              </a:rPr>
              <a:t>Chicago</a:t>
            </a:r>
          </a:p>
        </p:txBody>
      </p:sp>
      <p:sp>
        <p:nvSpPr>
          <p:cNvPr id="1048787" name="TextBox 7"/>
          <p:cNvSpPr txBox="1"/>
          <p:nvPr/>
        </p:nvSpPr>
        <p:spPr>
          <a:xfrm>
            <a:off x="653096" y="540682"/>
            <a:ext cx="2436812" cy="4093428"/>
          </a:xfrm>
          <a:prstGeom prst="rect">
            <a:avLst/>
          </a:prstGeom>
          <a:solidFill>
            <a:srgbClr val="FFFF00"/>
          </a:solidFill>
          <a:ln w="9525">
            <a:solidFill>
              <a:schemeClr val="tx1"/>
            </a:solidFill>
          </a:ln>
        </p:spPr>
        <p:txBody>
          <a:bodyPr wrap="square" rtlCol="0">
            <a:spAutoFit/>
          </a:bodyPr>
          <a:lstStyle/>
          <a:p>
            <a:r>
              <a:rPr lang="en-US" sz="2000" b="1" dirty="0">
                <a:solidFill>
                  <a:prstClr val="black"/>
                </a:solidFill>
                <a:latin typeface="Calibri"/>
                <a:ea typeface="ＭＳ Ｐゴシック" charset="0"/>
                <a:cs typeface="Arial"/>
              </a:rPr>
              <a:t>Disciplinary Literacy is the confluence of:</a:t>
            </a:r>
          </a:p>
          <a:p>
            <a:pPr marL="342900" indent="-342900">
              <a:buFont typeface="Wingdings" panose="05000000000000000000" pitchFamily="2" charset="2"/>
              <a:buChar char="§"/>
            </a:pPr>
            <a:r>
              <a:rPr lang="en-US" sz="2000" dirty="0">
                <a:solidFill>
                  <a:prstClr val="black"/>
                </a:solidFill>
                <a:latin typeface="Calibri"/>
                <a:ea typeface="ＭＳ Ｐゴシック" charset="0"/>
                <a:cs typeface="Arial"/>
              </a:rPr>
              <a:t>content knowledge</a:t>
            </a:r>
          </a:p>
          <a:p>
            <a:pPr marL="342900" indent="-342900">
              <a:buFont typeface="Wingdings" panose="05000000000000000000" pitchFamily="2" charset="2"/>
              <a:buChar char="§"/>
            </a:pPr>
            <a:r>
              <a:rPr lang="en-US" sz="2000" dirty="0">
                <a:solidFill>
                  <a:prstClr val="black"/>
                </a:solidFill>
                <a:latin typeface="Calibri"/>
                <a:ea typeface="ＭＳ Ｐゴシック" charset="0"/>
                <a:cs typeface="Arial"/>
              </a:rPr>
              <a:t>experiences &amp; skills</a:t>
            </a:r>
          </a:p>
          <a:p>
            <a:pPr marL="342900" indent="-342900">
              <a:buFont typeface="Wingdings" panose="05000000000000000000" pitchFamily="2" charset="2"/>
              <a:buChar char="§"/>
            </a:pPr>
            <a:r>
              <a:rPr lang="en-US" sz="2000" dirty="0">
                <a:solidFill>
                  <a:prstClr val="black"/>
                </a:solidFill>
                <a:latin typeface="Calibri"/>
                <a:ea typeface="ＭＳ Ｐゴシック" charset="0"/>
                <a:cs typeface="Arial"/>
              </a:rPr>
              <a:t>ability to read, write, listen &amp; speak</a:t>
            </a:r>
          </a:p>
          <a:p>
            <a:pPr marL="342900" indent="-342900">
              <a:buFont typeface="Wingdings" panose="05000000000000000000" pitchFamily="2" charset="2"/>
              <a:buChar char="§"/>
            </a:pPr>
            <a:r>
              <a:rPr lang="en-US" sz="2000" dirty="0">
                <a:solidFill>
                  <a:prstClr val="black"/>
                </a:solidFill>
                <a:latin typeface="Calibri"/>
                <a:ea typeface="ＭＳ Ｐゴシック" charset="0"/>
                <a:cs typeface="Arial"/>
              </a:rPr>
              <a:t>thinking critically in a way that is meaningful within the content area</a:t>
            </a:r>
          </a:p>
        </p:txBody>
      </p:sp>
      <p:sp>
        <p:nvSpPr>
          <p:cNvPr id="1048788" name="Arrow: Left 13"/>
          <p:cNvSpPr/>
          <p:nvPr/>
        </p:nvSpPr>
        <p:spPr>
          <a:xfrm rot="10800000">
            <a:off x="3126104" y="1130643"/>
            <a:ext cx="1371600" cy="332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srgbClr val="FFFFFF"/>
              </a:solidFill>
              <a:latin typeface="Century Gothic"/>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784"/>
                                        </p:tgtEl>
                                        <p:attrNameLst>
                                          <p:attrName>style.visibility</p:attrName>
                                        </p:attrNameLst>
                                      </p:cBhvr>
                                      <p:to>
                                        <p:strVal val="visible"/>
                                      </p:to>
                                    </p:set>
                                    <p:anim calcmode="lin" valueType="num">
                                      <p:cBhvr additive="base">
                                        <p:cTn id="7" dur="500" fill="hold"/>
                                        <p:tgtEl>
                                          <p:spTgt spid="1048784"/>
                                        </p:tgtEl>
                                        <p:attrNameLst>
                                          <p:attrName>ppt_x</p:attrName>
                                        </p:attrNameLst>
                                      </p:cBhvr>
                                      <p:tavLst>
                                        <p:tav tm="0">
                                          <p:val>
                                            <p:strVal val="#ppt_x"/>
                                          </p:val>
                                        </p:tav>
                                        <p:tav tm="100000">
                                          <p:val>
                                            <p:strVal val="#ppt_x"/>
                                          </p:val>
                                        </p:tav>
                                      </p:tavLst>
                                    </p:anim>
                                    <p:anim calcmode="lin" valueType="num">
                                      <p:cBhvr additive="base">
                                        <p:cTn id="8" dur="500" fill="hold"/>
                                        <p:tgtEl>
                                          <p:spTgt spid="10487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787"/>
                                        </p:tgtEl>
                                        <p:attrNameLst>
                                          <p:attrName>style.visibility</p:attrName>
                                        </p:attrNameLst>
                                      </p:cBhvr>
                                      <p:to>
                                        <p:strVal val="visible"/>
                                      </p:to>
                                    </p:set>
                                    <p:anim calcmode="lin" valueType="num">
                                      <p:cBhvr additive="base">
                                        <p:cTn id="13" dur="500" fill="hold"/>
                                        <p:tgtEl>
                                          <p:spTgt spid="1048787"/>
                                        </p:tgtEl>
                                        <p:attrNameLst>
                                          <p:attrName>ppt_x</p:attrName>
                                        </p:attrNameLst>
                                      </p:cBhvr>
                                      <p:tavLst>
                                        <p:tav tm="0">
                                          <p:val>
                                            <p:strVal val="#ppt_x"/>
                                          </p:val>
                                        </p:tav>
                                        <p:tav tm="100000">
                                          <p:val>
                                            <p:strVal val="#ppt_x"/>
                                          </p:val>
                                        </p:tav>
                                      </p:tavLst>
                                    </p:anim>
                                    <p:anim calcmode="lin" valueType="num">
                                      <p:cBhvr additive="base">
                                        <p:cTn id="14" dur="500" fill="hold"/>
                                        <p:tgtEl>
                                          <p:spTgt spid="10487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4" grpId="0" animBg="1"/>
      <p:bldP spid="104878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1195-7B7D-4803-93FA-1BD239A67BB5}"/>
              </a:ext>
            </a:extLst>
          </p:cNvPr>
          <p:cNvSpPr>
            <a:spLocks noGrp="1"/>
          </p:cNvSpPr>
          <p:nvPr>
            <p:ph type="title"/>
          </p:nvPr>
        </p:nvSpPr>
        <p:spPr/>
        <p:txBody>
          <a:bodyPr/>
          <a:lstStyle/>
          <a:p>
            <a:r>
              <a:rPr lang="en-US" b="1" dirty="0">
                <a:latin typeface="Book Antiqua" panose="02040602050305030304" pitchFamily="18" charset="0"/>
              </a:rPr>
              <a:t>Close Reading</a:t>
            </a:r>
          </a:p>
        </p:txBody>
      </p:sp>
    </p:spTree>
    <p:extLst>
      <p:ext uri="{BB962C8B-B14F-4D97-AF65-F5344CB8AC3E}">
        <p14:creationId xmlns:p14="http://schemas.microsoft.com/office/powerpoint/2010/main" val="25366212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3B8264-A8E8-4A5F-B282-1A6114DD9117}"/>
              </a:ext>
            </a:extLst>
          </p:cNvPr>
          <p:cNvSpPr>
            <a:spLocks noGrp="1"/>
          </p:cNvSpPr>
          <p:nvPr>
            <p:ph type="title" idx="4294967295"/>
          </p:nvPr>
        </p:nvSpPr>
        <p:spPr>
          <a:xfrm>
            <a:off x="660400" y="155580"/>
            <a:ext cx="10871200" cy="990600"/>
          </a:xfrm>
          <a:solidFill>
            <a:schemeClr val="accent6">
              <a:lumMod val="40000"/>
              <a:lumOff val="60000"/>
            </a:schemeClr>
          </a:solidFill>
        </p:spPr>
        <p:txBody>
          <a:bodyPr>
            <a:normAutofit fontScale="90000"/>
          </a:bodyPr>
          <a:lstStyle/>
          <a:p>
            <a:r>
              <a:rPr lang="en-US" b="1" dirty="0">
                <a:latin typeface="Calibri" panose="020F0502020204030204" pitchFamily="34" charset="0"/>
                <a:cs typeface="Calibri" panose="020F0502020204030204" pitchFamily="34" charset="0"/>
              </a:rPr>
              <a:t>Reading</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Thinking</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Speaking</a:t>
            </a:r>
            <a:r>
              <a:rPr lang="en-US" dirty="0">
                <a:latin typeface="Calibri" panose="020F0502020204030204" pitchFamily="34" charset="0"/>
                <a:cs typeface="Calibri" panose="020F0502020204030204" pitchFamily="34" charset="0"/>
              </a:rPr>
              <a:t> to the Standards</a:t>
            </a:r>
          </a:p>
        </p:txBody>
      </p:sp>
      <p:sp>
        <p:nvSpPr>
          <p:cNvPr id="5" name="Content Placeholder 4">
            <a:extLst>
              <a:ext uri="{FF2B5EF4-FFF2-40B4-BE49-F238E27FC236}">
                <a16:creationId xmlns:a16="http://schemas.microsoft.com/office/drawing/2014/main" id="{8C4427C6-5E78-4BB2-92E1-D34A7B0B2E5A}"/>
              </a:ext>
            </a:extLst>
          </p:cNvPr>
          <p:cNvSpPr>
            <a:spLocks noGrp="1"/>
          </p:cNvSpPr>
          <p:nvPr>
            <p:ph sz="quarter" idx="4294967295"/>
          </p:nvPr>
        </p:nvSpPr>
        <p:spPr>
          <a:xfrm>
            <a:off x="0" y="1435246"/>
            <a:ext cx="5730875" cy="5040312"/>
          </a:xfrm>
        </p:spPr>
        <p:txBody>
          <a:bodyPr>
            <a:noAutofit/>
          </a:bodyPr>
          <a:lstStyle/>
          <a:p>
            <a:r>
              <a:rPr lang="en-US" sz="2800" dirty="0">
                <a:latin typeface="Calibri" panose="020F0502020204030204" pitchFamily="34" charset="0"/>
                <a:cs typeface="Calibri" panose="020F0502020204030204" pitchFamily="34" charset="0"/>
              </a:rPr>
              <a:t>Cite strong and thorough textual evidence to support analysis of what the text says explicitly as well as inferences drawn from the text.</a:t>
            </a:r>
          </a:p>
          <a:p>
            <a:r>
              <a:rPr lang="en-US" sz="2800" dirty="0">
                <a:latin typeface="Calibri" panose="020F0502020204030204" pitchFamily="34" charset="0"/>
                <a:cs typeface="Calibri" panose="020F0502020204030204" pitchFamily="34" charset="0"/>
              </a:rPr>
              <a:t>Determine an author’s point of view or purpose in a text and analyze how an author uses rhetoric to advance that point of view or purpose.</a:t>
            </a:r>
          </a:p>
        </p:txBody>
      </p:sp>
      <p:sp>
        <p:nvSpPr>
          <p:cNvPr id="6" name="Content Placeholder 5">
            <a:extLst>
              <a:ext uri="{FF2B5EF4-FFF2-40B4-BE49-F238E27FC236}">
                <a16:creationId xmlns:a16="http://schemas.microsoft.com/office/drawing/2014/main" id="{7175BA79-C45A-43BC-91B5-F9F303C712B0}"/>
              </a:ext>
            </a:extLst>
          </p:cNvPr>
          <p:cNvSpPr>
            <a:spLocks noGrp="1"/>
          </p:cNvSpPr>
          <p:nvPr>
            <p:ph sz="quarter" idx="4294967295"/>
          </p:nvPr>
        </p:nvSpPr>
        <p:spPr>
          <a:xfrm>
            <a:off x="5730875" y="1435246"/>
            <a:ext cx="6336434" cy="4572000"/>
          </a:xfrm>
        </p:spPr>
        <p:txBody>
          <a:bodyPr>
            <a:noAutofit/>
          </a:bodyPr>
          <a:lstStyle/>
          <a:p>
            <a:r>
              <a:rPr lang="en-US" sz="2800" dirty="0">
                <a:latin typeface="Calibri" panose="020F0502020204030204" pitchFamily="34" charset="0"/>
                <a:cs typeface="Calibri" panose="020F0502020204030204" pitchFamily="34" charset="0"/>
              </a:rPr>
              <a:t>Cite specific textual evidence to support analysis of primary and secondary sources, attending to such features as the date and origin of the information.</a:t>
            </a:r>
          </a:p>
          <a:p>
            <a:r>
              <a:rPr lang="en-US" sz="2800" b="1" dirty="0">
                <a:solidFill>
                  <a:srgbClr val="FF0000"/>
                </a:solidFill>
                <a:latin typeface="Calibri" panose="020F0502020204030204" pitchFamily="34" charset="0"/>
                <a:cs typeface="Calibri" panose="020F0502020204030204" pitchFamily="34" charset="0"/>
              </a:rPr>
              <a:t>Compare and contrast treatments of the same topic in several primary and secondary sources.</a:t>
            </a:r>
          </a:p>
          <a:p>
            <a:r>
              <a:rPr lang="en-US" sz="2800" b="1" dirty="0">
                <a:solidFill>
                  <a:srgbClr val="0070C0"/>
                </a:solidFill>
                <a:latin typeface="Calibri" panose="020F0502020204030204" pitchFamily="34" charset="0"/>
                <a:cs typeface="Calibri" panose="020F0502020204030204" pitchFamily="34" charset="0"/>
              </a:rPr>
              <a:t>Compare the POV of two or more authors for how they treat the same or similar topics, which details they include and emphasize in their respective accounts.</a:t>
            </a:r>
          </a:p>
        </p:txBody>
      </p:sp>
      <p:pic>
        <p:nvPicPr>
          <p:cNvPr id="10" name="Picture 9">
            <a:extLst>
              <a:ext uri="{FF2B5EF4-FFF2-40B4-BE49-F238E27FC236}">
                <a16:creationId xmlns:a16="http://schemas.microsoft.com/office/drawing/2014/main" id="{2917F86F-6089-4D62-B534-3ABFADA7E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933" y="5084932"/>
            <a:ext cx="1593929" cy="1736514"/>
          </a:xfrm>
          <a:prstGeom prst="rect">
            <a:avLst/>
          </a:prstGeom>
        </p:spPr>
      </p:pic>
    </p:spTree>
    <p:extLst>
      <p:ext uri="{BB962C8B-B14F-4D97-AF65-F5344CB8AC3E}">
        <p14:creationId xmlns:p14="http://schemas.microsoft.com/office/powerpoint/2010/main" val="45678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down)">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7A3CE-B042-40B2-B667-1D6EC31A7934}"/>
              </a:ext>
            </a:extLst>
          </p:cNvPr>
          <p:cNvSpPr>
            <a:spLocks noGrp="1"/>
          </p:cNvSpPr>
          <p:nvPr>
            <p:ph type="title"/>
          </p:nvPr>
        </p:nvSpPr>
        <p:spPr>
          <a:xfrm>
            <a:off x="549275" y="168249"/>
            <a:ext cx="11093450" cy="939800"/>
          </a:xfrm>
        </p:spPr>
        <p:txBody>
          <a:bodyPr>
            <a:normAutofit/>
          </a:bodyPr>
          <a:lstStyle/>
          <a:p>
            <a:r>
              <a:rPr lang="en-US" sz="4000" b="1" dirty="0">
                <a:latin typeface="Book Antiqua" panose="02040602050305030304" pitchFamily="18" charset="0"/>
              </a:rPr>
              <a:t>What is the legacy of the Manhattan Project?</a:t>
            </a:r>
          </a:p>
        </p:txBody>
      </p:sp>
      <p:pic>
        <p:nvPicPr>
          <p:cNvPr id="6" name="Content Placeholder 5">
            <a:extLst>
              <a:ext uri="{FF2B5EF4-FFF2-40B4-BE49-F238E27FC236}">
                <a16:creationId xmlns:a16="http://schemas.microsoft.com/office/drawing/2014/main" id="{91F5D3D3-3EE2-495F-AA5D-1ABB7DA9E1D7}"/>
              </a:ext>
            </a:extLst>
          </p:cNvPr>
          <p:cNvPicPr>
            <a:picLocks noGrp="1" noChangeAspect="1"/>
          </p:cNvPicPr>
          <p:nvPr>
            <p:ph sz="half" idx="1"/>
          </p:nvPr>
        </p:nvPicPr>
        <p:blipFill>
          <a:blip r:embed="rId3"/>
          <a:stretch>
            <a:fillRect/>
          </a:stretch>
        </p:blipFill>
        <p:spPr>
          <a:xfrm>
            <a:off x="578644" y="2008188"/>
            <a:ext cx="3679031" cy="4414837"/>
          </a:xfrm>
          <a:prstGeom prst="rect">
            <a:avLst/>
          </a:prstGeom>
        </p:spPr>
      </p:pic>
      <p:pic>
        <p:nvPicPr>
          <p:cNvPr id="5" name="Content Placeholder 4">
            <a:extLst>
              <a:ext uri="{FF2B5EF4-FFF2-40B4-BE49-F238E27FC236}">
                <a16:creationId xmlns:a16="http://schemas.microsoft.com/office/drawing/2014/main" id="{EAE518AF-C855-4D92-BBAC-6BC43F1EB5AE}"/>
              </a:ext>
            </a:extLst>
          </p:cNvPr>
          <p:cNvPicPr>
            <a:picLocks noGrp="1" noChangeAspect="1"/>
          </p:cNvPicPr>
          <p:nvPr>
            <p:ph sz="half" idx="2"/>
          </p:nvPr>
        </p:nvPicPr>
        <p:blipFill>
          <a:blip r:embed="rId4"/>
          <a:stretch>
            <a:fillRect/>
          </a:stretch>
        </p:blipFill>
        <p:spPr>
          <a:xfrm>
            <a:off x="4096602" y="2171699"/>
            <a:ext cx="4850142" cy="1810543"/>
          </a:xfrm>
          <a:prstGeom prst="rect">
            <a:avLst/>
          </a:prstGeom>
        </p:spPr>
      </p:pic>
      <p:pic>
        <p:nvPicPr>
          <p:cNvPr id="9" name="Picture 8">
            <a:extLst>
              <a:ext uri="{FF2B5EF4-FFF2-40B4-BE49-F238E27FC236}">
                <a16:creationId xmlns:a16="http://schemas.microsoft.com/office/drawing/2014/main" id="{23922789-16A4-4AE7-8A73-B2D12C36E661}"/>
              </a:ext>
            </a:extLst>
          </p:cNvPr>
          <p:cNvPicPr>
            <a:picLocks noChangeAspect="1"/>
          </p:cNvPicPr>
          <p:nvPr/>
        </p:nvPicPr>
        <p:blipFill>
          <a:blip r:embed="rId5"/>
          <a:stretch>
            <a:fillRect/>
          </a:stretch>
        </p:blipFill>
        <p:spPr>
          <a:xfrm>
            <a:off x="6915150" y="3841201"/>
            <a:ext cx="4364829" cy="2816019"/>
          </a:xfrm>
          <a:prstGeom prst="rect">
            <a:avLst/>
          </a:prstGeom>
        </p:spPr>
      </p:pic>
      <p:sp>
        <p:nvSpPr>
          <p:cNvPr id="10" name="AutoShape 4" descr=" ">
            <a:hlinkClick r:id="rId6"/>
            <a:extLst>
              <a:ext uri="{FF2B5EF4-FFF2-40B4-BE49-F238E27FC236}">
                <a16:creationId xmlns:a16="http://schemas.microsoft.com/office/drawing/2014/main" id="{F5779A84-5275-4FDE-873D-A111621A369C}"/>
              </a:ext>
            </a:extLst>
          </p:cNvPr>
          <p:cNvSpPr>
            <a:spLocks noChangeAspect="1" noChangeArrowheads="1"/>
          </p:cNvSpPr>
          <p:nvPr/>
        </p:nvSpPr>
        <p:spPr bwMode="auto">
          <a:xfrm>
            <a:off x="103188" y="-136525"/>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DF94EF88-E708-46B3-A1A0-77FC3FB5F49B}"/>
              </a:ext>
            </a:extLst>
          </p:cNvPr>
          <p:cNvSpPr/>
          <p:nvPr/>
        </p:nvSpPr>
        <p:spPr>
          <a:xfrm>
            <a:off x="8683508" y="1152282"/>
            <a:ext cx="3129383" cy="369332"/>
          </a:xfrm>
          <a:prstGeom prst="rect">
            <a:avLst/>
          </a:prstGeom>
        </p:spPr>
        <p:txBody>
          <a:bodyPr wrap="none">
            <a:spAutoFit/>
          </a:bodyPr>
          <a:lstStyle/>
          <a:p>
            <a:r>
              <a:rPr lang="en-US" dirty="0"/>
              <a:t>https://sheg.stanford.edu/</a:t>
            </a:r>
          </a:p>
        </p:txBody>
      </p:sp>
    </p:spTree>
    <p:extLst>
      <p:ext uri="{BB962C8B-B14F-4D97-AF65-F5344CB8AC3E}">
        <p14:creationId xmlns:p14="http://schemas.microsoft.com/office/powerpoint/2010/main" val="348100536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385" y="921223"/>
            <a:ext cx="5033749" cy="646331"/>
          </a:xfrm>
          <a:prstGeom prst="rect">
            <a:avLst/>
          </a:prstGeom>
        </p:spPr>
        <p:txBody>
          <a:bodyPr wrap="square">
            <a:spAutoFit/>
          </a:bodyPr>
          <a:lstStyle/>
          <a:p>
            <a:pPr defTabSz="457200"/>
            <a:endParaRPr lang="en-US" dirty="0">
              <a:solidFill>
                <a:prstClr val="black"/>
              </a:solidFill>
            </a:endParaRPr>
          </a:p>
          <a:p>
            <a:pPr defTabSz="457200"/>
            <a:endParaRPr lang="en-US" dirty="0">
              <a:solidFill>
                <a:prstClr val="black"/>
              </a:solidFill>
            </a:endParaRPr>
          </a:p>
        </p:txBody>
      </p:sp>
      <p:sp>
        <p:nvSpPr>
          <p:cNvPr id="6" name="Title 5">
            <a:extLst>
              <a:ext uri="{FF2B5EF4-FFF2-40B4-BE49-F238E27FC236}">
                <a16:creationId xmlns:a16="http://schemas.microsoft.com/office/drawing/2014/main" id="{2C728023-9C08-4F65-A5FE-EAA36782A724}"/>
              </a:ext>
            </a:extLst>
          </p:cNvPr>
          <p:cNvSpPr>
            <a:spLocks noGrp="1"/>
          </p:cNvSpPr>
          <p:nvPr>
            <p:ph type="title"/>
          </p:nvPr>
        </p:nvSpPr>
        <p:spPr/>
        <p:txBody>
          <a:bodyPr/>
          <a:lstStyle/>
          <a:p>
            <a:r>
              <a:rPr lang="en-US" b="1" dirty="0"/>
              <a:t>Round One – Setting the stage (Context) </a:t>
            </a:r>
          </a:p>
        </p:txBody>
      </p:sp>
      <p:sp>
        <p:nvSpPr>
          <p:cNvPr id="7" name="Content Placeholder 6">
            <a:extLst>
              <a:ext uri="{FF2B5EF4-FFF2-40B4-BE49-F238E27FC236}">
                <a16:creationId xmlns:a16="http://schemas.microsoft.com/office/drawing/2014/main" id="{A6ABD181-6BDA-4964-BF03-7E5007AFAA7C}"/>
              </a:ext>
            </a:extLst>
          </p:cNvPr>
          <p:cNvSpPr>
            <a:spLocks noGrp="1"/>
          </p:cNvSpPr>
          <p:nvPr>
            <p:ph sz="quarter" idx="1"/>
          </p:nvPr>
        </p:nvSpPr>
        <p:spPr>
          <a:xfrm>
            <a:off x="243385" y="1589566"/>
            <a:ext cx="6198979" cy="5039833"/>
          </a:xfrm>
        </p:spPr>
        <p:txBody>
          <a:bodyPr>
            <a:normAutofit/>
          </a:bodyPr>
          <a:lstStyle/>
          <a:p>
            <a:r>
              <a:rPr lang="en-US" sz="3200" dirty="0">
                <a:latin typeface="Calibri" panose="020F0502020204030204" pitchFamily="34" charset="0"/>
                <a:cs typeface="Calibri" panose="020F0502020204030204" pitchFamily="34" charset="0"/>
              </a:rPr>
              <a:t>Read and Source the anchor text.</a:t>
            </a:r>
          </a:p>
          <a:p>
            <a:r>
              <a:rPr lang="en-US" sz="3200" dirty="0">
                <a:latin typeface="Calibri" panose="020F0502020204030204" pitchFamily="34" charset="0"/>
                <a:cs typeface="Calibri" panose="020F0502020204030204" pitchFamily="34" charset="0"/>
              </a:rPr>
              <a:t>Sourcing questions:</a:t>
            </a:r>
          </a:p>
          <a:p>
            <a:pPr marL="0" indent="0">
              <a:buNone/>
            </a:pPr>
            <a:r>
              <a:rPr lang="en-US" sz="3200" dirty="0">
                <a:solidFill>
                  <a:srgbClr val="0070C0"/>
                </a:solidFill>
                <a:latin typeface="Calibri" panose="020F0502020204030204" pitchFamily="34" charset="0"/>
                <a:cs typeface="Calibri" panose="020F0502020204030204" pitchFamily="34" charset="0"/>
              </a:rPr>
              <a:t>    Who is the author? </a:t>
            </a:r>
          </a:p>
          <a:p>
            <a:pPr marL="0" indent="0">
              <a:buNone/>
            </a:pPr>
            <a:r>
              <a:rPr lang="en-US" sz="3200" dirty="0">
                <a:solidFill>
                  <a:srgbClr val="0070C0"/>
                </a:solidFill>
                <a:latin typeface="Calibri" panose="020F0502020204030204" pitchFamily="34" charset="0"/>
                <a:cs typeface="Calibri" panose="020F0502020204030204" pitchFamily="34" charset="0"/>
              </a:rPr>
              <a:t>    Who is the audience?</a:t>
            </a:r>
          </a:p>
          <a:p>
            <a:pPr marL="0" indent="0">
              <a:buNone/>
            </a:pPr>
            <a:r>
              <a:rPr lang="en-US" sz="3200" dirty="0">
                <a:solidFill>
                  <a:srgbClr val="0070C0"/>
                </a:solidFill>
                <a:latin typeface="Calibri" panose="020F0502020204030204" pitchFamily="34" charset="0"/>
                <a:cs typeface="Calibri" panose="020F0502020204030204" pitchFamily="34" charset="0"/>
              </a:rPr>
              <a:t>    When was this written?</a:t>
            </a:r>
          </a:p>
          <a:p>
            <a:pPr marL="0" indent="0">
              <a:buNone/>
            </a:pPr>
            <a:r>
              <a:rPr lang="en-US" sz="3200" dirty="0">
                <a:solidFill>
                  <a:srgbClr val="0070C0"/>
                </a:solidFill>
                <a:latin typeface="Calibri" panose="020F0502020204030204" pitchFamily="34" charset="0"/>
                <a:cs typeface="Calibri" panose="020F0502020204030204" pitchFamily="34" charset="0"/>
              </a:rPr>
              <a:t>    Why was it written?</a:t>
            </a:r>
          </a:p>
          <a:p>
            <a:pPr marL="0" indent="0">
              <a:buNone/>
            </a:pPr>
            <a:r>
              <a:rPr lang="en-US" sz="3200" dirty="0">
                <a:solidFill>
                  <a:srgbClr val="0070C0"/>
                </a:solidFill>
                <a:latin typeface="Calibri" panose="020F0502020204030204" pitchFamily="34" charset="0"/>
                <a:cs typeface="Calibri" panose="020F0502020204030204" pitchFamily="34" charset="0"/>
              </a:rPr>
              <a:t>    What is the author’s POV?</a:t>
            </a:r>
          </a:p>
          <a:p>
            <a:pPr marL="0" indent="0">
              <a:buNone/>
            </a:pPr>
            <a:r>
              <a:rPr lang="en-US" sz="3200" dirty="0">
                <a:solidFill>
                  <a:srgbClr val="0070C0"/>
                </a:solidFill>
                <a:latin typeface="Calibri" panose="020F0502020204030204" pitchFamily="34" charset="0"/>
                <a:cs typeface="Calibri" panose="020F0502020204030204" pitchFamily="34" charset="0"/>
              </a:rPr>
              <a:t>    Is it reliable? Why or Why not?</a:t>
            </a:r>
          </a:p>
        </p:txBody>
      </p:sp>
      <p:pic>
        <p:nvPicPr>
          <p:cNvPr id="11" name="Content Placeholder 10">
            <a:extLst>
              <a:ext uri="{FF2B5EF4-FFF2-40B4-BE49-F238E27FC236}">
                <a16:creationId xmlns:a16="http://schemas.microsoft.com/office/drawing/2014/main" id="{DA54D302-D2EB-4C53-B592-F909F85028EE}"/>
              </a:ext>
            </a:extLst>
          </p:cNvPr>
          <p:cNvPicPr>
            <a:picLocks noGrp="1" noChangeAspect="1"/>
          </p:cNvPicPr>
          <p:nvPr>
            <p:ph sz="quarter" idx="2"/>
          </p:nvPr>
        </p:nvPicPr>
        <p:blipFill>
          <a:blip r:embed="rId3"/>
          <a:stretch>
            <a:fillRect/>
          </a:stretch>
        </p:blipFill>
        <p:spPr>
          <a:xfrm>
            <a:off x="6843713" y="1589088"/>
            <a:ext cx="4076573" cy="4983586"/>
          </a:xfrm>
          <a:prstGeom prst="rect">
            <a:avLst/>
          </a:prstGeom>
        </p:spPr>
      </p:pic>
    </p:spTree>
    <p:extLst>
      <p:ext uri="{BB962C8B-B14F-4D97-AF65-F5344CB8AC3E}">
        <p14:creationId xmlns:p14="http://schemas.microsoft.com/office/powerpoint/2010/main" val="2308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FD4A54-D171-496D-BD8A-D3A4EE5F1CC6}"/>
              </a:ext>
            </a:extLst>
          </p:cNvPr>
          <p:cNvSpPr>
            <a:spLocks noGrp="1"/>
          </p:cNvSpPr>
          <p:nvPr>
            <p:ph type="title"/>
          </p:nvPr>
        </p:nvSpPr>
        <p:spPr/>
        <p:txBody>
          <a:bodyPr/>
          <a:lstStyle/>
          <a:p>
            <a:r>
              <a:rPr lang="en-US" b="1" dirty="0"/>
              <a:t>Round Two – Sourcing your table’s text</a:t>
            </a:r>
          </a:p>
        </p:txBody>
      </p:sp>
      <p:sp>
        <p:nvSpPr>
          <p:cNvPr id="7" name="Content Placeholder 6">
            <a:extLst>
              <a:ext uri="{FF2B5EF4-FFF2-40B4-BE49-F238E27FC236}">
                <a16:creationId xmlns:a16="http://schemas.microsoft.com/office/drawing/2014/main" id="{9126EC00-F2B9-4C52-AF23-FA9D108C97BD}"/>
              </a:ext>
            </a:extLst>
          </p:cNvPr>
          <p:cNvSpPr>
            <a:spLocks noGrp="1"/>
          </p:cNvSpPr>
          <p:nvPr>
            <p:ph sz="quarter" idx="1"/>
          </p:nvPr>
        </p:nvSpPr>
        <p:spPr>
          <a:xfrm>
            <a:off x="207818" y="1589566"/>
            <a:ext cx="5786582" cy="5039833"/>
          </a:xfrm>
        </p:spPr>
        <p:txBody>
          <a:bodyPr>
            <a:normAutofit/>
          </a:bodyPr>
          <a:lstStyle/>
          <a:p>
            <a:r>
              <a:rPr lang="en-US" dirty="0">
                <a:latin typeface="Calibri" panose="020F0502020204030204" pitchFamily="34" charset="0"/>
                <a:cs typeface="Calibri" panose="020F0502020204030204" pitchFamily="34" charset="0"/>
              </a:rPr>
              <a:t>Applying the same questions for Sourcing the Anchor Text</a:t>
            </a:r>
          </a:p>
          <a:p>
            <a:r>
              <a:rPr lang="en-US" dirty="0">
                <a:latin typeface="Calibri" panose="020F0502020204030204" pitchFamily="34" charset="0"/>
                <a:cs typeface="Calibri" panose="020F0502020204030204" pitchFamily="34" charset="0"/>
              </a:rPr>
              <a:t>Sourcing questions:</a:t>
            </a:r>
          </a:p>
          <a:p>
            <a:pPr marL="0" indent="0">
              <a:buNone/>
            </a:pPr>
            <a:r>
              <a:rPr lang="en-US" dirty="0">
                <a:latin typeface="Calibri" panose="020F0502020204030204" pitchFamily="34" charset="0"/>
                <a:cs typeface="Calibri" panose="020F0502020204030204" pitchFamily="34" charset="0"/>
              </a:rPr>
              <a:t>       </a:t>
            </a:r>
            <a:r>
              <a:rPr lang="en-US" dirty="0">
                <a:solidFill>
                  <a:srgbClr val="0070C0"/>
                </a:solidFill>
                <a:latin typeface="Calibri" panose="020F0502020204030204" pitchFamily="34" charset="0"/>
                <a:cs typeface="Calibri" panose="020F0502020204030204" pitchFamily="34" charset="0"/>
              </a:rPr>
              <a:t>Who is the author? </a:t>
            </a:r>
          </a:p>
          <a:p>
            <a:pPr marL="0" indent="0">
              <a:buNone/>
            </a:pPr>
            <a:r>
              <a:rPr lang="en-US" dirty="0">
                <a:solidFill>
                  <a:srgbClr val="0070C0"/>
                </a:solidFill>
                <a:latin typeface="Calibri" panose="020F0502020204030204" pitchFamily="34" charset="0"/>
                <a:cs typeface="Calibri" panose="020F0502020204030204" pitchFamily="34" charset="0"/>
              </a:rPr>
              <a:t>       Who is the audience?</a:t>
            </a:r>
          </a:p>
          <a:p>
            <a:pPr marL="0" indent="0">
              <a:buNone/>
            </a:pPr>
            <a:r>
              <a:rPr lang="en-US" dirty="0">
                <a:solidFill>
                  <a:srgbClr val="0070C0"/>
                </a:solidFill>
                <a:latin typeface="Calibri" panose="020F0502020204030204" pitchFamily="34" charset="0"/>
                <a:cs typeface="Calibri" panose="020F0502020204030204" pitchFamily="34" charset="0"/>
              </a:rPr>
              <a:t>       When was this written?</a:t>
            </a:r>
          </a:p>
          <a:p>
            <a:pPr marL="0" indent="0">
              <a:buNone/>
            </a:pPr>
            <a:r>
              <a:rPr lang="en-US" dirty="0">
                <a:solidFill>
                  <a:srgbClr val="0070C0"/>
                </a:solidFill>
                <a:latin typeface="Calibri" panose="020F0502020204030204" pitchFamily="34" charset="0"/>
                <a:cs typeface="Calibri" panose="020F0502020204030204" pitchFamily="34" charset="0"/>
              </a:rPr>
              <a:t>       Why was it written?</a:t>
            </a:r>
          </a:p>
          <a:p>
            <a:pPr marL="0" indent="0">
              <a:buNone/>
            </a:pPr>
            <a:r>
              <a:rPr lang="en-US" dirty="0">
                <a:solidFill>
                  <a:srgbClr val="0070C0"/>
                </a:solidFill>
                <a:latin typeface="Calibri" panose="020F0502020204030204" pitchFamily="34" charset="0"/>
                <a:cs typeface="Calibri" panose="020F0502020204030204" pitchFamily="34" charset="0"/>
              </a:rPr>
              <a:t>       What is the author’s POV?</a:t>
            </a:r>
          </a:p>
          <a:p>
            <a:pPr marL="0" indent="0">
              <a:buNone/>
            </a:pPr>
            <a:r>
              <a:rPr lang="en-US" dirty="0">
                <a:solidFill>
                  <a:srgbClr val="0070C0"/>
                </a:solidFill>
                <a:latin typeface="Calibri" panose="020F0502020204030204" pitchFamily="34" charset="0"/>
                <a:cs typeface="Calibri" panose="020F0502020204030204" pitchFamily="34" charset="0"/>
              </a:rPr>
              <a:t>       Is it reliable? Why or Why not?</a:t>
            </a:r>
          </a:p>
          <a:p>
            <a:endParaRPr lang="en-US" dirty="0"/>
          </a:p>
          <a:p>
            <a:endParaRPr lang="en-US" dirty="0"/>
          </a:p>
        </p:txBody>
      </p:sp>
      <p:pic>
        <p:nvPicPr>
          <p:cNvPr id="9" name="Content Placeholder 8">
            <a:extLst>
              <a:ext uri="{FF2B5EF4-FFF2-40B4-BE49-F238E27FC236}">
                <a16:creationId xmlns:a16="http://schemas.microsoft.com/office/drawing/2014/main" id="{45C9195B-3A03-45B5-A1E5-5522402B004C}"/>
              </a:ext>
            </a:extLst>
          </p:cNvPr>
          <p:cNvPicPr>
            <a:picLocks noGrp="1" noChangeAspect="1"/>
          </p:cNvPicPr>
          <p:nvPr>
            <p:ph sz="quarter" idx="2"/>
          </p:nvPr>
        </p:nvPicPr>
        <p:blipFill>
          <a:blip r:embed="rId3"/>
          <a:stretch>
            <a:fillRect/>
          </a:stretch>
        </p:blipFill>
        <p:spPr>
          <a:xfrm>
            <a:off x="6096000" y="1907382"/>
            <a:ext cx="5670549" cy="4029074"/>
          </a:xfrm>
          <a:prstGeom prst="rect">
            <a:avLst/>
          </a:prstGeom>
        </p:spPr>
      </p:pic>
    </p:spTree>
    <p:extLst>
      <p:ext uri="{BB962C8B-B14F-4D97-AF65-F5344CB8AC3E}">
        <p14:creationId xmlns:p14="http://schemas.microsoft.com/office/powerpoint/2010/main" val="33116573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5.xml><?xml version="1.0" encoding="utf-8"?>
<a:theme xmlns:a="http://schemas.openxmlformats.org/drawingml/2006/main" name="4_Office Them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6.xml><?xml version="1.0" encoding="utf-8"?>
<a:theme xmlns:a="http://schemas.openxmlformats.org/drawingml/2006/main" name="Office Them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7.xml><?xml version="1.0" encoding="utf-8"?>
<a:theme xmlns:a="http://schemas.openxmlformats.org/drawingml/2006/main" name="1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8.xml><?xml version="1.0" encoding="utf-8"?>
<a:theme xmlns:a="http://schemas.openxmlformats.org/drawingml/2006/main" name="8_Office Them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8323</TotalTime>
  <Words>2515</Words>
  <Application>Microsoft Office PowerPoint</Application>
  <PresentationFormat>Widescreen</PresentationFormat>
  <Paragraphs>329</Paragraphs>
  <Slides>38</Slides>
  <Notes>36</Notes>
  <HiddenSlides>0</HiddenSlides>
  <MMClips>0</MMClips>
  <ScaleCrop>false</ScaleCrop>
  <HeadingPairs>
    <vt:vector size="6" baseType="variant">
      <vt:variant>
        <vt:lpstr>Fonts Used</vt:lpstr>
      </vt:variant>
      <vt:variant>
        <vt:i4>19</vt:i4>
      </vt:variant>
      <vt:variant>
        <vt:lpstr>Theme</vt:lpstr>
      </vt:variant>
      <vt:variant>
        <vt:i4>12</vt:i4>
      </vt:variant>
      <vt:variant>
        <vt:lpstr>Slide Titles</vt:lpstr>
      </vt:variant>
      <vt:variant>
        <vt:i4>38</vt:i4>
      </vt:variant>
    </vt:vector>
  </HeadingPairs>
  <TitlesOfParts>
    <vt:vector size="69" baseType="lpstr">
      <vt:lpstr>MS PGothic</vt:lpstr>
      <vt:lpstr>MS PGothic</vt:lpstr>
      <vt:lpstr>Arial</vt:lpstr>
      <vt:lpstr>Arial Rounded MT Bold</vt:lpstr>
      <vt:lpstr>Book Antiqua</vt:lpstr>
      <vt:lpstr>Bookman Old Style</vt:lpstr>
      <vt:lpstr>Calibri</vt:lpstr>
      <vt:lpstr>Calibri Light</vt:lpstr>
      <vt:lpstr>Cambria</vt:lpstr>
      <vt:lpstr>Century Gothic</vt:lpstr>
      <vt:lpstr>Century Schoolbook</vt:lpstr>
      <vt:lpstr>Courier New</vt:lpstr>
      <vt:lpstr>Helvetica</vt:lpstr>
      <vt:lpstr>inherit</vt:lpstr>
      <vt:lpstr>Open Sans</vt:lpstr>
      <vt:lpstr>Times New Roman</vt:lpstr>
      <vt:lpstr>Tw Cen MT</vt:lpstr>
      <vt:lpstr>Wingdings</vt:lpstr>
      <vt:lpstr>Wingdings 2</vt:lpstr>
      <vt:lpstr>Median</vt:lpstr>
      <vt:lpstr>1_Median</vt:lpstr>
      <vt:lpstr>3_Office Theme</vt:lpstr>
      <vt:lpstr>Books 16x9</vt:lpstr>
      <vt:lpstr>4_Office Theme</vt:lpstr>
      <vt:lpstr>Office Theme</vt:lpstr>
      <vt:lpstr>1_Books 16x9</vt:lpstr>
      <vt:lpstr>8_Office Theme</vt:lpstr>
      <vt:lpstr>1_Office Theme</vt:lpstr>
      <vt:lpstr>2_Office Theme</vt:lpstr>
      <vt:lpstr>9_Office Theme</vt:lpstr>
      <vt:lpstr>11_Office Theme</vt:lpstr>
      <vt:lpstr>Reaching for Proficiency Across the Curriculum:  Grades 9-12 High-Impact Literacy Instruction in English/LA,  Science and Social Studies  </vt:lpstr>
      <vt:lpstr>PowerPoint Presentation</vt:lpstr>
      <vt:lpstr>PowerPoint Presentation</vt:lpstr>
      <vt:lpstr>What is it?</vt:lpstr>
      <vt:lpstr>Close Reading</vt:lpstr>
      <vt:lpstr>Reading, Thinking, and Speaking to the Standards</vt:lpstr>
      <vt:lpstr>What is the legacy of the Manhattan Project?</vt:lpstr>
      <vt:lpstr>Round One – Setting the stage (Context) </vt:lpstr>
      <vt:lpstr>Round Two – Sourcing your table’s text</vt:lpstr>
      <vt:lpstr>Round Three – Close Reading</vt:lpstr>
      <vt:lpstr>Round Four - Contextualization</vt:lpstr>
      <vt:lpstr>Round Five – Corroboration </vt:lpstr>
      <vt:lpstr>Why use multiple texts?</vt:lpstr>
      <vt:lpstr>Where can I find text sets?</vt:lpstr>
      <vt:lpstr>Planning for Close Reading</vt:lpstr>
      <vt:lpstr>Talk, Read, Talk, Write</vt:lpstr>
      <vt:lpstr>Reading, Thinking, Speaking and  Writing to the Standards</vt:lpstr>
      <vt:lpstr>“Talk, Read, Talk, Write” Strategy:</vt:lpstr>
      <vt:lpstr>Now…Let’s TALK!</vt:lpstr>
      <vt:lpstr>Next Step: Read</vt:lpstr>
      <vt:lpstr>Step Three: TALK </vt:lpstr>
      <vt:lpstr>Step Four: WRITE</vt:lpstr>
      <vt:lpstr>Looking at the TRTW format…</vt:lpstr>
      <vt:lpstr>PowerPoint Presentation</vt:lpstr>
      <vt:lpstr>Visual Thinking Strategy</vt:lpstr>
      <vt:lpstr>Visual Literacy</vt:lpstr>
      <vt:lpstr>PowerPoint Presentation</vt:lpstr>
      <vt:lpstr>Now, it’s YOUR turn!</vt:lpstr>
      <vt:lpstr>PowerPoint Presentation</vt:lpstr>
      <vt:lpstr>PowerPoint Presentation</vt:lpstr>
      <vt:lpstr>Templates for Understanding and Communicating</vt:lpstr>
      <vt:lpstr>PowerPoint Presentation</vt:lpstr>
      <vt:lpstr>Close Reading</vt:lpstr>
      <vt:lpstr>Vocabulary:       Word Walls</vt:lpstr>
      <vt:lpstr>Opportunities for Writing</vt:lpstr>
      <vt:lpstr>Upcoming Training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Mullins, Carole</dc:creator>
  <cp:lastModifiedBy>Mullins, Carole</cp:lastModifiedBy>
  <cp:revision>657</cp:revision>
  <cp:lastPrinted>2018-10-29T19:11:47Z</cp:lastPrinted>
  <dcterms:created xsi:type="dcterms:W3CDTF">2017-10-29T16:10:40Z</dcterms:created>
  <dcterms:modified xsi:type="dcterms:W3CDTF">2018-11-02T17:52:06Z</dcterms:modified>
</cp:coreProperties>
</file>