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62" r:id="rId3"/>
    <p:sldId id="263" r:id="rId4"/>
    <p:sldId id="264" r:id="rId5"/>
    <p:sldId id="265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9"/>
    <p:restoredTop sz="94698"/>
  </p:normalViewPr>
  <p:slideViewPr>
    <p:cSldViewPr snapToGrid="0" snapToObjects="1">
      <p:cViewPr varScale="1">
        <p:scale>
          <a:sx n="87" d="100"/>
          <a:sy n="87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C6F68-4142-4847-8EB6-EEC768E73CFA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87E32-CE81-C24E-8169-1A8C15BB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Carole </a:t>
            </a:r>
          </a:p>
          <a:p>
            <a:endParaRPr lang="en-US" b="1" dirty="0" smtClean="0"/>
          </a:p>
          <a:p>
            <a:pPr defTabSz="465887">
              <a:defRPr/>
            </a:pPr>
            <a:r>
              <a:rPr lang="en-US" b="1" dirty="0">
                <a:latin typeface="Rockwell" charset="0"/>
              </a:rPr>
              <a:t>Reference </a:t>
            </a:r>
            <a:r>
              <a:rPr lang="en-US" b="1" dirty="0" smtClean="0">
                <a:latin typeface="Rockwell" charset="0"/>
              </a:rPr>
              <a:t>the</a:t>
            </a:r>
            <a:r>
              <a:rPr lang="en-US" b="1" baseline="0" dirty="0" smtClean="0">
                <a:latin typeface="Rockwell" charset="0"/>
              </a:rPr>
              <a:t> QFT 101 Handout </a:t>
            </a:r>
            <a:endParaRPr lang="en-US" b="1" dirty="0">
              <a:latin typeface="Rockwell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92FB4-6023-9248-8723-2F85904928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81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out to students that for this assignment, they will need both</a:t>
            </a:r>
            <a:r>
              <a:rPr lang="en-US" baseline="0" dirty="0" smtClean="0"/>
              <a:t> types of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2E1AC-93D6-BB4F-AAC1-356136D036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Analyze the structure of texts, including how specific sentences, paragraphs, and larger portions of the text (e.g., a section, chapter, scene, or stanza) relate to each other and the whole.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87E32-CE81-C24E-8169-1A8C15BB3D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8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2537962"/>
            <a:ext cx="8361229" cy="2098226"/>
          </a:xfrm>
        </p:spPr>
        <p:txBody>
          <a:bodyPr/>
          <a:lstStyle/>
          <a:p>
            <a:r>
              <a:rPr lang="en-US" dirty="0" smtClean="0"/>
              <a:t>Question Formulation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1524001" y="340604"/>
            <a:ext cx="8913813" cy="100584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latin typeface="Rockwell" charset="0"/>
              </a:rPr>
              <a:t>              Four Rules for </a:t>
            </a:r>
            <a:br>
              <a:rPr lang="en-US" sz="4000" b="1" dirty="0">
                <a:latin typeface="Rockwell" charset="0"/>
              </a:rPr>
            </a:br>
            <a:r>
              <a:rPr lang="en-US" sz="4000" b="1" dirty="0">
                <a:latin typeface="Rockwell" charset="0"/>
              </a:rPr>
              <a:t>        Producing Questions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606192" y="1484374"/>
            <a:ext cx="8371524" cy="488579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>
                <a:latin typeface="Rockwell" charset="0"/>
              </a:rPr>
              <a:t> </a:t>
            </a:r>
            <a:r>
              <a:rPr lang="en-US" sz="3000" b="1" dirty="0">
                <a:latin typeface="Rockwell" charset="0"/>
              </a:rPr>
              <a:t>Ask as many questions as you can.</a:t>
            </a:r>
          </a:p>
          <a:p>
            <a:pPr eaLnBrk="1" hangingPunct="1"/>
            <a:r>
              <a:rPr lang="en-US" sz="3000" b="1" dirty="0">
                <a:latin typeface="Rockwell" charset="0"/>
              </a:rPr>
              <a:t> Do not stop to answer, judge, or discuss. (silence)</a:t>
            </a:r>
          </a:p>
          <a:p>
            <a:pPr eaLnBrk="1" hangingPunct="1"/>
            <a:r>
              <a:rPr lang="en-US" sz="3000" b="1" dirty="0">
                <a:latin typeface="Rockwell" charset="0"/>
              </a:rPr>
              <a:t> Write down every question exactly as it was stated.</a:t>
            </a:r>
          </a:p>
          <a:p>
            <a:pPr eaLnBrk="1" hangingPunct="1"/>
            <a:r>
              <a:rPr lang="en-US" sz="3000" b="1" dirty="0">
                <a:latin typeface="Rockwell" charset="0"/>
              </a:rPr>
              <a:t> Change any statements into questions.</a:t>
            </a:r>
          </a:p>
          <a:p>
            <a:pPr marL="0" indent="0">
              <a:buNone/>
            </a:pPr>
            <a:endParaRPr lang="en-US" sz="3000" b="1" dirty="0">
              <a:latin typeface="Rockwell" charset="0"/>
            </a:endParaRPr>
          </a:p>
          <a:p>
            <a:pPr eaLnBrk="1" hangingPunct="1"/>
            <a:endParaRPr lang="en-US" sz="3000" dirty="0">
              <a:latin typeface="Rockwell" charset="0"/>
            </a:endParaRPr>
          </a:p>
          <a:p>
            <a:pPr eaLnBrk="1" hangingPunct="1"/>
            <a:endParaRPr lang="en-US" sz="3000" dirty="0">
              <a:latin typeface="Rockwel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95475"/>
            <a:ext cx="3429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Q-Focus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553" y="367435"/>
            <a:ext cx="5594090" cy="612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questions you created.</a:t>
            </a:r>
          </a:p>
          <a:p>
            <a:r>
              <a:rPr lang="en-US" dirty="0" smtClean="0"/>
              <a:t>Write a C next to the closed-ended questions.</a:t>
            </a:r>
          </a:p>
          <a:p>
            <a:r>
              <a:rPr lang="en-US" dirty="0" smtClean="0"/>
              <a:t>Write a O next to the open-ended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Prioritization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Share your questions with the members of your group.</a:t>
            </a:r>
          </a:p>
          <a:p>
            <a:r>
              <a:rPr lang="en-US" sz="2800" dirty="0" smtClean="0"/>
              <a:t>As a group reach a consensus on which two questions will be most helpful in determining how the structure of this text achieves meaning. You have four minutes to work.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38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Questions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279" y="1740488"/>
            <a:ext cx="8321842" cy="466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six-word memoir.</a:t>
            </a:r>
          </a:p>
          <a:p>
            <a:pPr lvl="1"/>
            <a:r>
              <a:rPr lang="en-US" dirty="0" smtClean="0"/>
              <a:t>Write about your day.</a:t>
            </a:r>
          </a:p>
          <a:p>
            <a:pPr lvl="1"/>
            <a:r>
              <a:rPr lang="en-US" dirty="0" smtClean="0"/>
              <a:t>Process your emotions</a:t>
            </a:r>
          </a:p>
          <a:p>
            <a:pPr lvl="1"/>
            <a:r>
              <a:rPr lang="en-US" dirty="0" smtClean="0"/>
              <a:t>Generate goals</a:t>
            </a:r>
          </a:p>
          <a:p>
            <a:pPr lvl="1"/>
            <a:r>
              <a:rPr lang="en-US" dirty="0" smtClean="0"/>
              <a:t>Capture an experience or a memory</a:t>
            </a:r>
          </a:p>
          <a:p>
            <a:pPr lvl="1"/>
            <a:r>
              <a:rPr lang="en-US" dirty="0" smtClean="0"/>
              <a:t>Express your vision of the world</a:t>
            </a:r>
          </a:p>
          <a:p>
            <a:pPr lvl="1"/>
            <a:r>
              <a:rPr lang="en-US" dirty="0" smtClean="0"/>
              <a:t>Contemplate your secret to happiness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4826" y="569626"/>
            <a:ext cx="346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“Mama” tells my life story: blessed.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How did asking questions about the text help you to understand its structure and meaning?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63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4682</TotalTime>
  <Words>249</Words>
  <Application>Microsoft Office PowerPoint</Application>
  <PresentationFormat>Widescreen</PresentationFormat>
  <Paragraphs>35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Rockwell</vt:lpstr>
      <vt:lpstr>Crop</vt:lpstr>
      <vt:lpstr>Question Formulation Technique</vt:lpstr>
      <vt:lpstr>              Four Rules for          Producing Questions</vt:lpstr>
      <vt:lpstr>Q-Focus</vt:lpstr>
      <vt:lpstr>Question Types</vt:lpstr>
      <vt:lpstr>Prioritization of Questions</vt:lpstr>
      <vt:lpstr>Consensus Questions</vt:lpstr>
      <vt:lpstr>Assignment</vt:lpstr>
      <vt:lpstr>Reflection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seminar</dc:title>
  <dc:creator>Microsoft Office User</dc:creator>
  <cp:lastModifiedBy>Carole Mullins</cp:lastModifiedBy>
  <cp:revision>14</cp:revision>
  <dcterms:created xsi:type="dcterms:W3CDTF">2016-10-21T12:31:39Z</dcterms:created>
  <dcterms:modified xsi:type="dcterms:W3CDTF">2016-10-31T19:46:15Z</dcterms:modified>
</cp:coreProperties>
</file>