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59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E48F9-62E4-434A-9504-80CCEFDD5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FE57A-1748-4C53-AF91-6E069D8B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3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FE57A-1748-4C53-AF91-6E069D8BE1E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340E-C0FA-4E7F-B882-D737F9808FB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ennifer.carroll@wolfe.kyschools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Jurying LDC Modules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512092" y="3581400"/>
            <a:ext cx="6400800" cy="272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KVEC ELA Teacher Leader Network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Breakout Session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28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2013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800" i="1" dirty="0" smtClean="0">
                <a:solidFill>
                  <a:schemeClr val="tx1"/>
                </a:solidFill>
              </a:rPr>
              <a:t>Jennifer Carroll, Intervention </a:t>
            </a:r>
            <a:r>
              <a:rPr lang="en-US" sz="1800" i="1" dirty="0" smtClean="0">
                <a:solidFill>
                  <a:schemeClr val="tx1"/>
                </a:solidFill>
              </a:rPr>
              <a:t>Specialist, Wolfe </a:t>
            </a:r>
            <a:r>
              <a:rPr lang="en-US" sz="1800" i="1" dirty="0" smtClean="0">
                <a:solidFill>
                  <a:schemeClr val="tx1"/>
                </a:solidFill>
              </a:rPr>
              <a:t>County Schools</a:t>
            </a:r>
          </a:p>
          <a:p>
            <a:pPr algn="ctr"/>
            <a:r>
              <a:rPr lang="en-US" sz="1800" i="1" dirty="0">
                <a:hlinkClick r:id="rId2"/>
              </a:rPr>
              <a:t>j</a:t>
            </a:r>
            <a:r>
              <a:rPr lang="en-US" sz="1800" i="1" dirty="0" smtClean="0">
                <a:hlinkClick r:id="rId2"/>
              </a:rPr>
              <a:t>ennifer.carroll@wolfe.kyschools.us</a:t>
            </a:r>
            <a:endParaRPr lang="en-US" sz="1800" i="1" dirty="0" smtClean="0"/>
          </a:p>
          <a:p>
            <a:pPr algn="ctr"/>
            <a:r>
              <a:rPr lang="en-US" sz="1800" i="1" dirty="0" smtClean="0"/>
              <a:t> 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543" y="337457"/>
            <a:ext cx="3024187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8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Reviewing and </a:t>
            </a:r>
            <a:r>
              <a:rPr lang="en-US" dirty="0" err="1" smtClean="0"/>
              <a:t>Jurying</a:t>
            </a:r>
            <a:r>
              <a:rPr lang="en-US" dirty="0" smtClean="0"/>
              <a:t> your Finished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Review LDC Requirement Checklist</a:t>
            </a:r>
          </a:p>
          <a:p>
            <a:r>
              <a:rPr lang="en-US" dirty="0" smtClean="0"/>
              <a:t>Have you included everything that is required in a finished LDC module?  </a:t>
            </a:r>
          </a:p>
          <a:p>
            <a:pPr lvl="1"/>
            <a:r>
              <a:rPr lang="en-US" dirty="0" smtClean="0"/>
              <a:t>Teaching Task</a:t>
            </a:r>
          </a:p>
          <a:p>
            <a:pPr lvl="1"/>
            <a:r>
              <a:rPr lang="en-US" dirty="0" smtClean="0"/>
              <a:t>Pre-Assessment</a:t>
            </a:r>
          </a:p>
          <a:p>
            <a:pPr lvl="1"/>
            <a:r>
              <a:rPr lang="en-US" dirty="0" smtClean="0"/>
              <a:t>Instructional Ladder with all texts/resources cited so others can implement your module</a:t>
            </a:r>
          </a:p>
          <a:p>
            <a:pPr lvl="1"/>
            <a:r>
              <a:rPr lang="en-US" dirty="0" smtClean="0"/>
              <a:t>Scored, annotated student work</a:t>
            </a:r>
          </a:p>
        </p:txBody>
      </p:sp>
      <p:pic>
        <p:nvPicPr>
          <p:cNvPr id="4098" name="Picture 2" descr="C:\Users\jlcarroll\AppData\Local\Microsoft\Windows\Temporary Internet Files\Content.IE5\SYLIIGVU\MC9000711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000"/>
            <a:ext cx="3784467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the tool, </a:t>
            </a:r>
            <a:r>
              <a:rPr lang="en-US" b="1" dirty="0" smtClean="0"/>
              <a:t>LDC Task/Module Review and Feedback Form and your Module,  </a:t>
            </a:r>
            <a:r>
              <a:rPr lang="en-US" dirty="0" smtClean="0"/>
              <a:t>review your module for the Critical Features of:</a:t>
            </a:r>
          </a:p>
          <a:p>
            <a:r>
              <a:rPr lang="en-US" dirty="0" smtClean="0"/>
              <a:t>Information </a:t>
            </a:r>
          </a:p>
          <a:p>
            <a:r>
              <a:rPr lang="en-US" dirty="0" smtClean="0"/>
              <a:t>Teaching Task</a:t>
            </a:r>
          </a:p>
          <a:p>
            <a:r>
              <a:rPr lang="en-US" dirty="0" smtClean="0"/>
              <a:t> Skills</a:t>
            </a:r>
          </a:p>
          <a:p>
            <a:r>
              <a:rPr lang="en-US" dirty="0" smtClean="0"/>
              <a:t>Instruction</a:t>
            </a:r>
          </a:p>
          <a:p>
            <a:pPr algn="ctr">
              <a:buNone/>
            </a:pPr>
            <a:r>
              <a:rPr lang="en-US" i="1" dirty="0" smtClean="0"/>
              <a:t>Make notes in the comments section about the strengths and areas for improvement in your Module</a:t>
            </a:r>
            <a:endParaRPr lang="en-US" i="1" dirty="0"/>
          </a:p>
        </p:txBody>
      </p:sp>
      <p:pic>
        <p:nvPicPr>
          <p:cNvPr id="3074" name="Picture 2" descr="C:\Users\jlcarroll\AppData\Local\Microsoft\Windows\Temporary Internet Files\Content.IE5\MJRCWHPK\MC900441394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954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the student work accurately reflect what the teaching task asked students to do?</a:t>
            </a:r>
          </a:p>
          <a:p>
            <a:r>
              <a:rPr lang="en-US" dirty="0" smtClean="0"/>
              <a:t>Does the student work show a congruence with the standards?</a:t>
            </a:r>
          </a:p>
          <a:p>
            <a:r>
              <a:rPr lang="en-US" dirty="0" smtClean="0"/>
              <a:t>Is the student work scored appropriately using the rubric?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 descr="C:\Users\jlcarroll\AppData\Local\Microsoft\Windows\Temporary Internet Files\Content.IE5\7W3RVUBJ\MC9000787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05000"/>
            <a:ext cx="4106300" cy="3629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your Finished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Attach the </a:t>
            </a:r>
            <a:r>
              <a:rPr lang="en-US" b="1" dirty="0" smtClean="0"/>
              <a:t>Module Checklist</a:t>
            </a:r>
            <a:r>
              <a:rPr lang="en-US" dirty="0" smtClean="0"/>
              <a:t> and the </a:t>
            </a:r>
            <a:r>
              <a:rPr lang="en-US" b="1" dirty="0" smtClean="0"/>
              <a:t>LDC Task/Module Review and Feedback Form </a:t>
            </a:r>
            <a:r>
              <a:rPr lang="en-US" dirty="0" smtClean="0"/>
              <a:t>to your Module before submitting the entire product.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WHEW!!!!!!!!!!!!!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C:\Users\jlcarroll\AppData\Local\Microsoft\Windows\Temporary Internet Files\Content.IE5\MJRCWHPK\MC9000569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4598748" cy="4793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182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Jurying LDC Modules</vt:lpstr>
      <vt:lpstr>Reviewing and Jurying your Finished Module</vt:lpstr>
      <vt:lpstr>Jurying</vt:lpstr>
      <vt:lpstr>Student Work</vt:lpstr>
      <vt:lpstr>Submitting your Finished Module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Our Work</dc:title>
  <dc:creator>jlcarroll</dc:creator>
  <cp:lastModifiedBy>Mullins, Carole - Office of Next Generation Learners</cp:lastModifiedBy>
  <cp:revision>14</cp:revision>
  <dcterms:created xsi:type="dcterms:W3CDTF">2013-01-27T00:26:56Z</dcterms:created>
  <dcterms:modified xsi:type="dcterms:W3CDTF">2013-03-26T17:12:55Z</dcterms:modified>
</cp:coreProperties>
</file>