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9" r:id="rId2"/>
    <p:sldId id="260" r:id="rId3"/>
    <p:sldId id="261" r:id="rId4"/>
    <p:sldId id="262" r:id="rId5"/>
    <p:sldId id="263" r:id="rId6"/>
    <p:sldId id="264" r:id="rId7"/>
    <p:sldId id="265" r:id="rId8"/>
    <p:sldId id="267" r:id="rId9"/>
    <p:sldId id="266" r:id="rId10"/>
    <p:sldId id="301" r:id="rId11"/>
    <p:sldId id="286" r:id="rId12"/>
    <p:sldId id="288" r:id="rId13"/>
    <p:sldId id="291" r:id="rId14"/>
    <p:sldId id="290" r:id="rId15"/>
    <p:sldId id="293" r:id="rId16"/>
    <p:sldId id="292" r:id="rId17"/>
    <p:sldId id="296" r:id="rId18"/>
    <p:sldId id="302" r:id="rId19"/>
    <p:sldId id="298" r:id="rId20"/>
    <p:sldId id="299" r:id="rId21"/>
    <p:sldId id="297" r:id="rId22"/>
    <p:sldId id="30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CC3399"/>
    <a:srgbClr val="CC00CC"/>
    <a:srgbClr val="FF00FF"/>
    <a:srgbClr val="FF3399"/>
    <a:srgbClr val="FF0066"/>
    <a:srgbClr val="66FF33"/>
    <a:srgbClr val="CC00FF"/>
    <a:srgbClr val="CCFF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61" autoAdjust="0"/>
  </p:normalViewPr>
  <p:slideViewPr>
    <p:cSldViewPr>
      <p:cViewPr>
        <p:scale>
          <a:sx n="70" d="100"/>
          <a:sy n="70" d="100"/>
        </p:scale>
        <p:origin x="-1572"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D64BD-6D7B-4E09-8443-719A99590DD2}" type="doc">
      <dgm:prSet loTypeId="urn:microsoft.com/office/officeart/2005/8/layout/vList4#1" loCatId="list" qsTypeId="urn:microsoft.com/office/officeart/2005/8/quickstyle/simple4" qsCatId="simple" csTypeId="urn:microsoft.com/office/officeart/2005/8/colors/colorful3" csCatId="colorful" phldr="1"/>
      <dgm:spPr/>
      <dgm:t>
        <a:bodyPr/>
        <a:lstStyle/>
        <a:p>
          <a:endParaRPr lang="en-US"/>
        </a:p>
      </dgm:t>
    </dgm:pt>
    <dgm:pt modelId="{2F6F3653-7823-4886-8FE8-5BA461EA5072}">
      <dgm:prSet phldrT="[Text]" custT="1"/>
      <dgm:spPr>
        <a:gradFill rotWithShape="0">
          <a:gsLst>
            <a:gs pos="0">
              <a:srgbClr val="DDEBCF"/>
            </a:gs>
            <a:gs pos="69000">
              <a:srgbClr val="9CB86E"/>
            </a:gs>
            <a:gs pos="100000">
              <a:srgbClr val="156B13"/>
            </a:gs>
          </a:gsLst>
          <a:lin ang="5400000" scaled="0"/>
        </a:gradFill>
      </dgm:spPr>
      <dgm:t>
        <a:bodyPr lIns="274320"/>
        <a:lstStyle/>
        <a:p>
          <a:r>
            <a:rPr lang="en-US" sz="3000" b="1" dirty="0" smtClean="0">
              <a:solidFill>
                <a:srgbClr val="7030A0"/>
              </a:solidFill>
              <a:latin typeface="+mn-lt"/>
            </a:rPr>
            <a:t>Agenda and Targets</a:t>
          </a:r>
          <a:r>
            <a:rPr lang="en-US" sz="3000" b="1" dirty="0" smtClean="0">
              <a:latin typeface="Tw Cen MT" pitchFamily="34" charset="0"/>
            </a:rPr>
            <a:t>	</a:t>
          </a:r>
        </a:p>
      </dgm:t>
    </dgm:pt>
    <dgm:pt modelId="{F25EA6DB-85F7-4780-AF22-8EF20F6D1E08}" type="parTrans" cxnId="{B517C609-C33B-474B-BBC9-E5ED8258FB2B}">
      <dgm:prSet/>
      <dgm:spPr/>
      <dgm:t>
        <a:bodyPr/>
        <a:lstStyle/>
        <a:p>
          <a:endParaRPr lang="en-US" sz="2800">
            <a:latin typeface="Tw Cen MT" pitchFamily="34" charset="0"/>
          </a:endParaRPr>
        </a:p>
      </dgm:t>
    </dgm:pt>
    <dgm:pt modelId="{49022019-C445-4A7F-BEEF-29DAB25FFA8E}" type="sibTrans" cxnId="{B517C609-C33B-474B-BBC9-E5ED8258FB2B}">
      <dgm:prSet/>
      <dgm:spPr/>
      <dgm:t>
        <a:bodyPr/>
        <a:lstStyle/>
        <a:p>
          <a:endParaRPr lang="en-US" sz="2800">
            <a:latin typeface="Tw Cen MT" pitchFamily="34" charset="0"/>
          </a:endParaRPr>
        </a:p>
      </dgm:t>
    </dgm:pt>
    <dgm:pt modelId="{DE3D2741-EF75-40BE-A2AA-C4466FBCF7D9}">
      <dgm:prSet phldrT="[Text]" custT="1"/>
      <dgm:spPr>
        <a:gradFill rotWithShape="0">
          <a:gsLst>
            <a:gs pos="0">
              <a:srgbClr val="DDEBCF"/>
            </a:gs>
            <a:gs pos="74000">
              <a:srgbClr val="9CB86E"/>
            </a:gs>
            <a:gs pos="100000">
              <a:srgbClr val="156B13"/>
            </a:gs>
          </a:gsLst>
          <a:lin ang="5400000" scaled="0"/>
        </a:gradFill>
      </dgm:spPr>
      <dgm:t>
        <a:bodyPr lIns="274320"/>
        <a:lstStyle/>
        <a:p>
          <a:r>
            <a:rPr lang="en-US" sz="3000" b="1" dirty="0" smtClean="0">
              <a:solidFill>
                <a:srgbClr val="7030A0"/>
              </a:solidFill>
              <a:latin typeface="+mn-lt"/>
            </a:rPr>
            <a:t>Instructional Ladder</a:t>
          </a:r>
          <a:endParaRPr lang="en-US" sz="3000" b="1" dirty="0">
            <a:solidFill>
              <a:srgbClr val="7030A0"/>
            </a:solidFill>
            <a:latin typeface="+mn-lt"/>
          </a:endParaRPr>
        </a:p>
      </dgm:t>
    </dgm:pt>
    <dgm:pt modelId="{2A557D5A-41E3-4078-A4D9-605945365763}" type="parTrans" cxnId="{506D686F-7DAD-4CA6-B31F-27D8CDFBC900}">
      <dgm:prSet/>
      <dgm:spPr/>
      <dgm:t>
        <a:bodyPr/>
        <a:lstStyle/>
        <a:p>
          <a:endParaRPr lang="en-US" sz="2800">
            <a:latin typeface="Tw Cen MT" pitchFamily="34" charset="0"/>
          </a:endParaRPr>
        </a:p>
      </dgm:t>
    </dgm:pt>
    <dgm:pt modelId="{FE608C8F-A1A4-4283-B2F6-BF0A8C5A1DBE}" type="sibTrans" cxnId="{506D686F-7DAD-4CA6-B31F-27D8CDFBC900}">
      <dgm:prSet/>
      <dgm:spPr/>
      <dgm:t>
        <a:bodyPr/>
        <a:lstStyle/>
        <a:p>
          <a:endParaRPr lang="en-US" sz="2800">
            <a:latin typeface="Tw Cen MT" pitchFamily="34" charset="0"/>
          </a:endParaRPr>
        </a:p>
      </dgm:t>
    </dgm:pt>
    <dgm:pt modelId="{C61D8196-80BB-4D35-BD13-D0C1DA8131BC}">
      <dgm:prSet phldrT="[Text]" custT="1"/>
      <dgm:spPr>
        <a:gradFill rotWithShape="0">
          <a:gsLst>
            <a:gs pos="0">
              <a:srgbClr val="DDEBCF"/>
            </a:gs>
            <a:gs pos="73000">
              <a:srgbClr val="9CB86E"/>
            </a:gs>
            <a:gs pos="100000">
              <a:srgbClr val="156B13"/>
            </a:gs>
          </a:gsLst>
          <a:lin ang="5400000" scaled="0"/>
        </a:gradFill>
      </dgm:spPr>
      <dgm:t>
        <a:bodyPr lIns="274320"/>
        <a:lstStyle/>
        <a:p>
          <a:r>
            <a:rPr lang="en-US" sz="3000" b="1" dirty="0" smtClean="0">
              <a:solidFill>
                <a:srgbClr val="7030A0"/>
              </a:solidFill>
              <a:latin typeface="+mn-lt"/>
            </a:rPr>
            <a:t>Grade Level Work Groups </a:t>
          </a:r>
        </a:p>
      </dgm:t>
    </dgm:pt>
    <dgm:pt modelId="{8B1A8533-F804-40D6-901B-49FBFBBC55B6}" type="parTrans" cxnId="{26547851-0577-4C58-8D3E-769D6B641769}">
      <dgm:prSet/>
      <dgm:spPr/>
      <dgm:t>
        <a:bodyPr/>
        <a:lstStyle/>
        <a:p>
          <a:endParaRPr lang="en-US" sz="2800">
            <a:latin typeface="Tw Cen MT" pitchFamily="34" charset="0"/>
          </a:endParaRPr>
        </a:p>
      </dgm:t>
    </dgm:pt>
    <dgm:pt modelId="{C8389595-9C13-4147-A60B-38B9033885D1}" type="sibTrans" cxnId="{26547851-0577-4C58-8D3E-769D6B641769}">
      <dgm:prSet/>
      <dgm:spPr/>
      <dgm:t>
        <a:bodyPr/>
        <a:lstStyle/>
        <a:p>
          <a:endParaRPr lang="en-US" sz="2800">
            <a:latin typeface="Tw Cen MT" pitchFamily="34" charset="0"/>
          </a:endParaRPr>
        </a:p>
      </dgm:t>
    </dgm:pt>
    <dgm:pt modelId="{839AC780-13A5-4FAA-B635-2E30FD3C676F}">
      <dgm:prSet phldrT="[Text]" custT="1"/>
      <dgm:spPr>
        <a:gradFill rotWithShape="0">
          <a:gsLst>
            <a:gs pos="0">
              <a:srgbClr val="DDEBCF"/>
            </a:gs>
            <a:gs pos="74000">
              <a:srgbClr val="9CB86E"/>
            </a:gs>
            <a:gs pos="100000">
              <a:srgbClr val="156B13"/>
            </a:gs>
          </a:gsLst>
          <a:lin ang="5400000" scaled="0"/>
        </a:gradFill>
      </dgm:spPr>
      <dgm:t>
        <a:bodyPr lIns="274320"/>
        <a:lstStyle/>
        <a:p>
          <a:r>
            <a:rPr lang="en-US" sz="3000" b="1" dirty="0" smtClean="0">
              <a:solidFill>
                <a:srgbClr val="7030A0"/>
              </a:solidFill>
              <a:latin typeface="+mn-lt"/>
            </a:rPr>
            <a:t>Lunch</a:t>
          </a:r>
          <a:endParaRPr lang="en-US" sz="3000" b="1" dirty="0">
            <a:solidFill>
              <a:srgbClr val="7030A0"/>
            </a:solidFill>
            <a:latin typeface="+mn-lt"/>
          </a:endParaRPr>
        </a:p>
      </dgm:t>
    </dgm:pt>
    <dgm:pt modelId="{3707159E-F716-4CA1-8EE3-CF05B0B205DD}" type="parTrans" cxnId="{88B16A35-911D-4C0E-B5D4-029C2725BE10}">
      <dgm:prSet/>
      <dgm:spPr/>
      <dgm:t>
        <a:bodyPr/>
        <a:lstStyle/>
        <a:p>
          <a:endParaRPr lang="en-US" sz="2800">
            <a:latin typeface="Tw Cen MT" pitchFamily="34" charset="0"/>
          </a:endParaRPr>
        </a:p>
      </dgm:t>
    </dgm:pt>
    <dgm:pt modelId="{20EEF931-EDFE-4452-996A-33AE84AF2566}" type="sibTrans" cxnId="{88B16A35-911D-4C0E-B5D4-029C2725BE10}">
      <dgm:prSet/>
      <dgm:spPr/>
      <dgm:t>
        <a:bodyPr/>
        <a:lstStyle/>
        <a:p>
          <a:endParaRPr lang="en-US" sz="2800">
            <a:latin typeface="Tw Cen MT" pitchFamily="34" charset="0"/>
          </a:endParaRPr>
        </a:p>
      </dgm:t>
    </dgm:pt>
    <dgm:pt modelId="{A1E23F44-E6DA-471D-A9FB-55025F56A5F1}">
      <dgm:prSet phldrT="[Text]" custT="1"/>
      <dgm:spPr>
        <a:gradFill rotWithShape="0">
          <a:gsLst>
            <a:gs pos="0">
              <a:srgbClr val="DDEBCF"/>
            </a:gs>
            <a:gs pos="74000">
              <a:srgbClr val="9CB86E"/>
            </a:gs>
            <a:gs pos="100000">
              <a:srgbClr val="156B13"/>
            </a:gs>
          </a:gsLst>
          <a:lin ang="16200000" scaled="0"/>
        </a:gradFill>
      </dgm:spPr>
      <dgm:t>
        <a:bodyPr lIns="274320"/>
        <a:lstStyle/>
        <a:p>
          <a:r>
            <a:rPr lang="en-US" sz="3000" b="1" dirty="0" smtClean="0">
              <a:solidFill>
                <a:srgbClr val="7030A0"/>
              </a:solidFill>
              <a:latin typeface="+mn-lt"/>
            </a:rPr>
            <a:t>Break Out Sessions</a:t>
          </a:r>
          <a:endParaRPr lang="en-US" sz="3000" b="1" dirty="0">
            <a:solidFill>
              <a:srgbClr val="7030A0"/>
            </a:solidFill>
            <a:latin typeface="+mn-lt"/>
          </a:endParaRPr>
        </a:p>
      </dgm:t>
    </dgm:pt>
    <dgm:pt modelId="{C66BAFE4-518E-4344-A5F5-2D4722ABC643}" type="sibTrans" cxnId="{658850A7-51A7-49D1-8A80-F4B8FF016253}">
      <dgm:prSet/>
      <dgm:spPr/>
      <dgm:t>
        <a:bodyPr/>
        <a:lstStyle/>
        <a:p>
          <a:endParaRPr lang="en-US" sz="2800">
            <a:latin typeface="Tw Cen MT" pitchFamily="34" charset="0"/>
          </a:endParaRPr>
        </a:p>
      </dgm:t>
    </dgm:pt>
    <dgm:pt modelId="{6B0D0E97-F911-45B4-9066-96DE855A9564}" type="parTrans" cxnId="{658850A7-51A7-49D1-8A80-F4B8FF016253}">
      <dgm:prSet/>
      <dgm:spPr/>
      <dgm:t>
        <a:bodyPr/>
        <a:lstStyle/>
        <a:p>
          <a:endParaRPr lang="en-US" sz="2800">
            <a:latin typeface="Tw Cen MT" pitchFamily="34" charset="0"/>
          </a:endParaRPr>
        </a:p>
      </dgm:t>
    </dgm:pt>
    <dgm:pt modelId="{3D04899B-D862-420D-8F49-1893A76AF67C}" type="pres">
      <dgm:prSet presAssocID="{D50D64BD-6D7B-4E09-8443-719A99590DD2}" presName="linear" presStyleCnt="0">
        <dgm:presLayoutVars>
          <dgm:dir/>
          <dgm:resizeHandles val="exact"/>
        </dgm:presLayoutVars>
      </dgm:prSet>
      <dgm:spPr/>
      <dgm:t>
        <a:bodyPr/>
        <a:lstStyle/>
        <a:p>
          <a:endParaRPr lang="en-US"/>
        </a:p>
      </dgm:t>
    </dgm:pt>
    <dgm:pt modelId="{B89EC810-71D2-405B-AE08-B442CC946E02}" type="pres">
      <dgm:prSet presAssocID="{2F6F3653-7823-4886-8FE8-5BA461EA5072}" presName="comp" presStyleCnt="0"/>
      <dgm:spPr/>
    </dgm:pt>
    <dgm:pt modelId="{5EEAA564-2D02-4C79-A0CD-EC5644FDC4FA}" type="pres">
      <dgm:prSet presAssocID="{2F6F3653-7823-4886-8FE8-5BA461EA5072}" presName="box" presStyleLbl="node1" presStyleIdx="0" presStyleCnt="5" custLinFactNeighborX="-1054"/>
      <dgm:spPr>
        <a:prstGeom prst="round2DiagRect">
          <a:avLst/>
        </a:prstGeom>
      </dgm:spPr>
      <dgm:t>
        <a:bodyPr/>
        <a:lstStyle/>
        <a:p>
          <a:endParaRPr lang="en-US"/>
        </a:p>
      </dgm:t>
    </dgm:pt>
    <dgm:pt modelId="{36133411-8FE4-4491-BA08-56144C63CB99}" type="pres">
      <dgm:prSet presAssocID="{2F6F3653-7823-4886-8FE8-5BA461EA5072}" presName="img" presStyleLbl="fgImgPlace1" presStyleIdx="0" presStyleCnt="5" custFlipVert="0" custScaleX="104368" custScaleY="122138"/>
      <dgm:spPr>
        <a:prstGeom prst="round2DiagRect">
          <a:avLst/>
        </a:prstGeom>
        <a:blipFill rotWithShape="1">
          <a:blip xmlns:r="http://schemas.openxmlformats.org/officeDocument/2006/relationships" r:embed="rId1"/>
          <a:stretch>
            <a:fillRect/>
          </a:stretch>
        </a:blipFill>
        <a:effectLst>
          <a:glow rad="101600">
            <a:schemeClr val="bg1">
              <a:alpha val="40000"/>
            </a:schemeClr>
          </a:glow>
        </a:effectLst>
      </dgm:spPr>
      <dgm:t>
        <a:bodyPr/>
        <a:lstStyle/>
        <a:p>
          <a:endParaRPr lang="en-US"/>
        </a:p>
      </dgm:t>
    </dgm:pt>
    <dgm:pt modelId="{2A8EB2AC-5AC5-4E22-91AE-50C3F39A45EA}" type="pres">
      <dgm:prSet presAssocID="{2F6F3653-7823-4886-8FE8-5BA461EA5072}" presName="text" presStyleLbl="node1" presStyleIdx="0" presStyleCnt="5">
        <dgm:presLayoutVars>
          <dgm:bulletEnabled val="1"/>
        </dgm:presLayoutVars>
      </dgm:prSet>
      <dgm:spPr/>
      <dgm:t>
        <a:bodyPr/>
        <a:lstStyle/>
        <a:p>
          <a:endParaRPr lang="en-US"/>
        </a:p>
      </dgm:t>
    </dgm:pt>
    <dgm:pt modelId="{F869A8CC-EF8C-4CFA-9835-B9925813F9A0}" type="pres">
      <dgm:prSet presAssocID="{49022019-C445-4A7F-BEEF-29DAB25FFA8E}" presName="spacer" presStyleCnt="0"/>
      <dgm:spPr/>
    </dgm:pt>
    <dgm:pt modelId="{454B0ABE-DF6A-4B8F-B0CD-89A7FE9A38EA}" type="pres">
      <dgm:prSet presAssocID="{DE3D2741-EF75-40BE-A2AA-C4466FBCF7D9}" presName="comp" presStyleCnt="0"/>
      <dgm:spPr/>
    </dgm:pt>
    <dgm:pt modelId="{2F55DC1D-2488-4424-936F-00C76D4A824B}" type="pres">
      <dgm:prSet presAssocID="{DE3D2741-EF75-40BE-A2AA-C4466FBCF7D9}" presName="box" presStyleLbl="node1" presStyleIdx="1" presStyleCnt="5" custLinFactNeighborX="-5087" custLinFactNeighborY="2734"/>
      <dgm:spPr>
        <a:prstGeom prst="round2DiagRect">
          <a:avLst/>
        </a:prstGeom>
      </dgm:spPr>
      <dgm:t>
        <a:bodyPr/>
        <a:lstStyle/>
        <a:p>
          <a:endParaRPr lang="en-US"/>
        </a:p>
      </dgm:t>
    </dgm:pt>
    <dgm:pt modelId="{8B82C056-6D44-4EC6-B428-208028A042F5}" type="pres">
      <dgm:prSet presAssocID="{DE3D2741-EF75-40BE-A2AA-C4466FBCF7D9}" presName="img" presStyleLbl="fgImgPlace1" presStyleIdx="1" presStyleCnt="5" custFlipVert="0" custScaleY="109604"/>
      <dgm:spPr>
        <a:prstGeom prst="round2DiagRect">
          <a:avLst/>
        </a:prstGeom>
        <a:blipFill rotWithShape="1">
          <a:blip xmlns:r="http://schemas.openxmlformats.org/officeDocument/2006/relationships" r:embed="rId2"/>
          <a:stretch>
            <a:fillRect/>
          </a:stretch>
        </a:blipFill>
        <a:effectLst>
          <a:glow rad="101600">
            <a:schemeClr val="bg1">
              <a:alpha val="40000"/>
            </a:schemeClr>
          </a:glow>
        </a:effectLst>
      </dgm:spPr>
      <dgm:t>
        <a:bodyPr/>
        <a:lstStyle/>
        <a:p>
          <a:endParaRPr lang="en-US"/>
        </a:p>
      </dgm:t>
    </dgm:pt>
    <dgm:pt modelId="{F85EA075-D51B-464B-BA17-0A4CB92974CA}" type="pres">
      <dgm:prSet presAssocID="{DE3D2741-EF75-40BE-A2AA-C4466FBCF7D9}" presName="text" presStyleLbl="node1" presStyleIdx="1" presStyleCnt="5">
        <dgm:presLayoutVars>
          <dgm:bulletEnabled val="1"/>
        </dgm:presLayoutVars>
      </dgm:prSet>
      <dgm:spPr/>
      <dgm:t>
        <a:bodyPr/>
        <a:lstStyle/>
        <a:p>
          <a:endParaRPr lang="en-US"/>
        </a:p>
      </dgm:t>
    </dgm:pt>
    <dgm:pt modelId="{1CCAF248-8652-44C1-84F3-06AC0EFFF8A4}" type="pres">
      <dgm:prSet presAssocID="{FE608C8F-A1A4-4283-B2F6-BF0A8C5A1DBE}" presName="spacer" presStyleCnt="0"/>
      <dgm:spPr/>
    </dgm:pt>
    <dgm:pt modelId="{32A2C8C6-8799-47FD-8C0D-3265B640B303}" type="pres">
      <dgm:prSet presAssocID="{C61D8196-80BB-4D35-BD13-D0C1DA8131BC}" presName="comp" presStyleCnt="0"/>
      <dgm:spPr/>
    </dgm:pt>
    <dgm:pt modelId="{CAEE08B3-1990-4730-B352-C1BE95C73039}" type="pres">
      <dgm:prSet presAssocID="{C61D8196-80BB-4D35-BD13-D0C1DA8131BC}" presName="box" presStyleLbl="node1" presStyleIdx="2" presStyleCnt="5"/>
      <dgm:spPr>
        <a:prstGeom prst="round2DiagRect">
          <a:avLst/>
        </a:prstGeom>
      </dgm:spPr>
      <dgm:t>
        <a:bodyPr/>
        <a:lstStyle/>
        <a:p>
          <a:endParaRPr lang="en-US"/>
        </a:p>
      </dgm:t>
    </dgm:pt>
    <dgm:pt modelId="{0B2BB8AA-4092-4C07-BA8C-D47A4D6D5285}" type="pres">
      <dgm:prSet presAssocID="{C61D8196-80BB-4D35-BD13-D0C1DA8131BC}" presName="img" presStyleLbl="fgImgPlace1" presStyleIdx="2" presStyleCnt="5" custFlipVert="0" custScaleX="104368" custScaleY="123380"/>
      <dgm:spPr>
        <a:prstGeom prst="round2DiagRect">
          <a:avLst/>
        </a:prstGeom>
        <a:blipFill rotWithShape="1">
          <a:blip xmlns:r="http://schemas.openxmlformats.org/officeDocument/2006/relationships" r:embed="rId3"/>
          <a:stretch>
            <a:fillRect/>
          </a:stretch>
        </a:blipFill>
        <a:effectLst>
          <a:glow rad="101600">
            <a:schemeClr val="bg1">
              <a:alpha val="40000"/>
            </a:schemeClr>
          </a:glow>
        </a:effectLst>
      </dgm:spPr>
      <dgm:t>
        <a:bodyPr/>
        <a:lstStyle/>
        <a:p>
          <a:endParaRPr lang="en-US"/>
        </a:p>
      </dgm:t>
    </dgm:pt>
    <dgm:pt modelId="{A4E1CAE1-4D24-4D7F-A35F-F32935000A10}" type="pres">
      <dgm:prSet presAssocID="{C61D8196-80BB-4D35-BD13-D0C1DA8131BC}" presName="text" presStyleLbl="node1" presStyleIdx="2" presStyleCnt="5">
        <dgm:presLayoutVars>
          <dgm:bulletEnabled val="1"/>
        </dgm:presLayoutVars>
      </dgm:prSet>
      <dgm:spPr/>
      <dgm:t>
        <a:bodyPr/>
        <a:lstStyle/>
        <a:p>
          <a:endParaRPr lang="en-US"/>
        </a:p>
      </dgm:t>
    </dgm:pt>
    <dgm:pt modelId="{520717BE-6B16-4A5A-B4A1-0CCB3B4708E7}" type="pres">
      <dgm:prSet presAssocID="{C8389595-9C13-4147-A60B-38B9033885D1}" presName="spacer" presStyleCnt="0"/>
      <dgm:spPr/>
    </dgm:pt>
    <dgm:pt modelId="{2B19E5BF-6084-45E9-A4AF-FDCC112D81D2}" type="pres">
      <dgm:prSet presAssocID="{839AC780-13A5-4FAA-B635-2E30FD3C676F}" presName="comp" presStyleCnt="0"/>
      <dgm:spPr/>
    </dgm:pt>
    <dgm:pt modelId="{FD5949A6-095C-41CC-A96A-D3022429CFFC}" type="pres">
      <dgm:prSet presAssocID="{839AC780-13A5-4FAA-B635-2E30FD3C676F}" presName="box" presStyleLbl="node1" presStyleIdx="3" presStyleCnt="5"/>
      <dgm:spPr>
        <a:prstGeom prst="round2DiagRect">
          <a:avLst/>
        </a:prstGeom>
      </dgm:spPr>
      <dgm:t>
        <a:bodyPr/>
        <a:lstStyle/>
        <a:p>
          <a:endParaRPr lang="en-US"/>
        </a:p>
      </dgm:t>
    </dgm:pt>
    <dgm:pt modelId="{C24DEB7B-AAFE-4777-B8F6-0463A3E03E1B}" type="pres">
      <dgm:prSet presAssocID="{839AC780-13A5-4FAA-B635-2E30FD3C676F}" presName="img" presStyleLbl="fgImgPlace1" presStyleIdx="3" presStyleCnt="5" custFlipVert="0" custScaleY="120169"/>
      <dgm:spPr>
        <a:prstGeom prst="round2DiagRect">
          <a:avLst/>
        </a:prstGeom>
        <a:blipFill rotWithShape="1">
          <a:blip xmlns:r="http://schemas.openxmlformats.org/officeDocument/2006/relationships" r:embed="rId4"/>
          <a:stretch>
            <a:fillRect/>
          </a:stretch>
        </a:blipFill>
        <a:effectLst>
          <a:glow rad="101600">
            <a:schemeClr val="bg1">
              <a:alpha val="40000"/>
            </a:schemeClr>
          </a:glow>
        </a:effectLst>
      </dgm:spPr>
      <dgm:t>
        <a:bodyPr/>
        <a:lstStyle/>
        <a:p>
          <a:endParaRPr lang="en-US"/>
        </a:p>
      </dgm:t>
    </dgm:pt>
    <dgm:pt modelId="{A4AC18A5-FE0B-41F7-9A60-BCF3636A933C}" type="pres">
      <dgm:prSet presAssocID="{839AC780-13A5-4FAA-B635-2E30FD3C676F}" presName="text" presStyleLbl="node1" presStyleIdx="3" presStyleCnt="5">
        <dgm:presLayoutVars>
          <dgm:bulletEnabled val="1"/>
        </dgm:presLayoutVars>
      </dgm:prSet>
      <dgm:spPr/>
      <dgm:t>
        <a:bodyPr/>
        <a:lstStyle/>
        <a:p>
          <a:endParaRPr lang="en-US"/>
        </a:p>
      </dgm:t>
    </dgm:pt>
    <dgm:pt modelId="{45FC22E6-4E0A-4510-84BB-A948920C6FDA}" type="pres">
      <dgm:prSet presAssocID="{20EEF931-EDFE-4452-996A-33AE84AF2566}" presName="spacer" presStyleCnt="0"/>
      <dgm:spPr/>
    </dgm:pt>
    <dgm:pt modelId="{92D2933D-6B9D-44AD-9181-4F5D8F00793C}" type="pres">
      <dgm:prSet presAssocID="{A1E23F44-E6DA-471D-A9FB-55025F56A5F1}" presName="comp" presStyleCnt="0"/>
      <dgm:spPr/>
    </dgm:pt>
    <dgm:pt modelId="{21987A41-88CE-4917-A47B-5C68237DC6A6}" type="pres">
      <dgm:prSet presAssocID="{A1E23F44-E6DA-471D-A9FB-55025F56A5F1}" presName="box" presStyleLbl="node1" presStyleIdx="4" presStyleCnt="5"/>
      <dgm:spPr>
        <a:prstGeom prst="round2DiagRect">
          <a:avLst/>
        </a:prstGeom>
      </dgm:spPr>
      <dgm:t>
        <a:bodyPr/>
        <a:lstStyle/>
        <a:p>
          <a:endParaRPr lang="en-US"/>
        </a:p>
      </dgm:t>
    </dgm:pt>
    <dgm:pt modelId="{AB2C5E68-71D1-45BF-8944-A26400AB737A}" type="pres">
      <dgm:prSet presAssocID="{A1E23F44-E6DA-471D-A9FB-55025F56A5F1}" presName="img" presStyleLbl="fgImgPlace1" presStyleIdx="4" presStyleCnt="5" custFlipVert="0" custScaleY="116958"/>
      <dgm:spPr>
        <a:prstGeom prst="round2DiagRect">
          <a:avLst/>
        </a:prstGeom>
        <a:blipFill rotWithShape="1">
          <a:blip xmlns:r="http://schemas.openxmlformats.org/officeDocument/2006/relationships" r:embed="rId5"/>
          <a:stretch>
            <a:fillRect/>
          </a:stretch>
        </a:blipFill>
        <a:effectLst>
          <a:glow rad="101600">
            <a:schemeClr val="bg1">
              <a:alpha val="40000"/>
            </a:schemeClr>
          </a:glow>
        </a:effectLst>
      </dgm:spPr>
      <dgm:t>
        <a:bodyPr/>
        <a:lstStyle/>
        <a:p>
          <a:endParaRPr lang="en-US"/>
        </a:p>
      </dgm:t>
    </dgm:pt>
    <dgm:pt modelId="{9AC0065A-AD2B-4039-BB69-4C346A774888}" type="pres">
      <dgm:prSet presAssocID="{A1E23F44-E6DA-471D-A9FB-55025F56A5F1}" presName="text" presStyleLbl="node1" presStyleIdx="4" presStyleCnt="5">
        <dgm:presLayoutVars>
          <dgm:bulletEnabled val="1"/>
        </dgm:presLayoutVars>
      </dgm:prSet>
      <dgm:spPr/>
      <dgm:t>
        <a:bodyPr/>
        <a:lstStyle/>
        <a:p>
          <a:endParaRPr lang="en-US"/>
        </a:p>
      </dgm:t>
    </dgm:pt>
  </dgm:ptLst>
  <dgm:cxnLst>
    <dgm:cxn modelId="{506D686F-7DAD-4CA6-B31F-27D8CDFBC900}" srcId="{D50D64BD-6D7B-4E09-8443-719A99590DD2}" destId="{DE3D2741-EF75-40BE-A2AA-C4466FBCF7D9}" srcOrd="1" destOrd="0" parTransId="{2A557D5A-41E3-4078-A4D9-605945365763}" sibTransId="{FE608C8F-A1A4-4283-B2F6-BF0A8C5A1DBE}"/>
    <dgm:cxn modelId="{658850A7-51A7-49D1-8A80-F4B8FF016253}" srcId="{D50D64BD-6D7B-4E09-8443-719A99590DD2}" destId="{A1E23F44-E6DA-471D-A9FB-55025F56A5F1}" srcOrd="4" destOrd="0" parTransId="{6B0D0E97-F911-45B4-9066-96DE855A9564}" sibTransId="{C66BAFE4-518E-4344-A5F5-2D4722ABC643}"/>
    <dgm:cxn modelId="{96C301D0-D810-4C8D-B310-DAC67DAF25CA}" type="presOf" srcId="{839AC780-13A5-4FAA-B635-2E30FD3C676F}" destId="{A4AC18A5-FE0B-41F7-9A60-BCF3636A933C}" srcOrd="1" destOrd="0" presId="urn:microsoft.com/office/officeart/2005/8/layout/vList4#1"/>
    <dgm:cxn modelId="{26547851-0577-4C58-8D3E-769D6B641769}" srcId="{D50D64BD-6D7B-4E09-8443-719A99590DD2}" destId="{C61D8196-80BB-4D35-BD13-D0C1DA8131BC}" srcOrd="2" destOrd="0" parTransId="{8B1A8533-F804-40D6-901B-49FBFBBC55B6}" sibTransId="{C8389595-9C13-4147-A60B-38B9033885D1}"/>
    <dgm:cxn modelId="{A1088469-4988-4724-ADAE-C110C76ECAB4}" type="presOf" srcId="{A1E23F44-E6DA-471D-A9FB-55025F56A5F1}" destId="{9AC0065A-AD2B-4039-BB69-4C346A774888}" srcOrd="1" destOrd="0" presId="urn:microsoft.com/office/officeart/2005/8/layout/vList4#1"/>
    <dgm:cxn modelId="{81748570-7FA6-4FFB-A58E-1CB6965401E4}" type="presOf" srcId="{C61D8196-80BB-4D35-BD13-D0C1DA8131BC}" destId="{A4E1CAE1-4D24-4D7F-A35F-F32935000A10}" srcOrd="1" destOrd="0" presId="urn:microsoft.com/office/officeart/2005/8/layout/vList4#1"/>
    <dgm:cxn modelId="{071ECC37-7159-4EE7-8D04-A36D2A384199}" type="presOf" srcId="{A1E23F44-E6DA-471D-A9FB-55025F56A5F1}" destId="{21987A41-88CE-4917-A47B-5C68237DC6A6}" srcOrd="0" destOrd="0" presId="urn:microsoft.com/office/officeart/2005/8/layout/vList4#1"/>
    <dgm:cxn modelId="{8A784A37-AF0D-4B2A-AFCB-C2726A1A2845}" type="presOf" srcId="{DE3D2741-EF75-40BE-A2AA-C4466FBCF7D9}" destId="{F85EA075-D51B-464B-BA17-0A4CB92974CA}" srcOrd="1" destOrd="0" presId="urn:microsoft.com/office/officeart/2005/8/layout/vList4#1"/>
    <dgm:cxn modelId="{B517C609-C33B-474B-BBC9-E5ED8258FB2B}" srcId="{D50D64BD-6D7B-4E09-8443-719A99590DD2}" destId="{2F6F3653-7823-4886-8FE8-5BA461EA5072}" srcOrd="0" destOrd="0" parTransId="{F25EA6DB-85F7-4780-AF22-8EF20F6D1E08}" sibTransId="{49022019-C445-4A7F-BEEF-29DAB25FFA8E}"/>
    <dgm:cxn modelId="{88B16A35-911D-4C0E-B5D4-029C2725BE10}" srcId="{D50D64BD-6D7B-4E09-8443-719A99590DD2}" destId="{839AC780-13A5-4FAA-B635-2E30FD3C676F}" srcOrd="3" destOrd="0" parTransId="{3707159E-F716-4CA1-8EE3-CF05B0B205DD}" sibTransId="{20EEF931-EDFE-4452-996A-33AE84AF2566}"/>
    <dgm:cxn modelId="{EA53B7A7-1DA3-420F-B8F5-267543699C6F}" type="presOf" srcId="{839AC780-13A5-4FAA-B635-2E30FD3C676F}" destId="{FD5949A6-095C-41CC-A96A-D3022429CFFC}" srcOrd="0" destOrd="0" presId="urn:microsoft.com/office/officeart/2005/8/layout/vList4#1"/>
    <dgm:cxn modelId="{48B13C0D-6900-4EFB-8D92-FAE1D2A92BDE}" type="presOf" srcId="{DE3D2741-EF75-40BE-A2AA-C4466FBCF7D9}" destId="{2F55DC1D-2488-4424-936F-00C76D4A824B}" srcOrd="0" destOrd="0" presId="urn:microsoft.com/office/officeart/2005/8/layout/vList4#1"/>
    <dgm:cxn modelId="{B8CF584A-600C-40D2-B54A-CC31291543A7}" type="presOf" srcId="{2F6F3653-7823-4886-8FE8-5BA461EA5072}" destId="{5EEAA564-2D02-4C79-A0CD-EC5644FDC4FA}" srcOrd="0" destOrd="0" presId="urn:microsoft.com/office/officeart/2005/8/layout/vList4#1"/>
    <dgm:cxn modelId="{FDAE4B5B-C3F5-44F5-B32B-995E2C6F8132}" type="presOf" srcId="{D50D64BD-6D7B-4E09-8443-719A99590DD2}" destId="{3D04899B-D862-420D-8F49-1893A76AF67C}" srcOrd="0" destOrd="0" presId="urn:microsoft.com/office/officeart/2005/8/layout/vList4#1"/>
    <dgm:cxn modelId="{BB742A79-F83F-4DC7-958E-6B026180DEC4}" type="presOf" srcId="{2F6F3653-7823-4886-8FE8-5BA461EA5072}" destId="{2A8EB2AC-5AC5-4E22-91AE-50C3F39A45EA}" srcOrd="1" destOrd="0" presId="urn:microsoft.com/office/officeart/2005/8/layout/vList4#1"/>
    <dgm:cxn modelId="{7A92AD2D-70CA-47E9-BA9E-965F6D07F6D8}" type="presOf" srcId="{C61D8196-80BB-4D35-BD13-D0C1DA8131BC}" destId="{CAEE08B3-1990-4730-B352-C1BE95C73039}" srcOrd="0" destOrd="0" presId="urn:microsoft.com/office/officeart/2005/8/layout/vList4#1"/>
    <dgm:cxn modelId="{020A403E-AA0D-4307-9EC5-D13195D6CF27}" type="presParOf" srcId="{3D04899B-D862-420D-8F49-1893A76AF67C}" destId="{B89EC810-71D2-405B-AE08-B442CC946E02}" srcOrd="0" destOrd="0" presId="urn:microsoft.com/office/officeart/2005/8/layout/vList4#1"/>
    <dgm:cxn modelId="{8FD0AFF7-C823-4A37-9BE8-AB7E3DA6A8F4}" type="presParOf" srcId="{B89EC810-71D2-405B-AE08-B442CC946E02}" destId="{5EEAA564-2D02-4C79-A0CD-EC5644FDC4FA}" srcOrd="0" destOrd="0" presId="urn:microsoft.com/office/officeart/2005/8/layout/vList4#1"/>
    <dgm:cxn modelId="{4CBFAAED-F858-4EF6-8EA9-1E2D56A01713}" type="presParOf" srcId="{B89EC810-71D2-405B-AE08-B442CC946E02}" destId="{36133411-8FE4-4491-BA08-56144C63CB99}" srcOrd="1" destOrd="0" presId="urn:microsoft.com/office/officeart/2005/8/layout/vList4#1"/>
    <dgm:cxn modelId="{201CF902-E21A-47E1-893A-BBA9EBC12094}" type="presParOf" srcId="{B89EC810-71D2-405B-AE08-B442CC946E02}" destId="{2A8EB2AC-5AC5-4E22-91AE-50C3F39A45EA}" srcOrd="2" destOrd="0" presId="urn:microsoft.com/office/officeart/2005/8/layout/vList4#1"/>
    <dgm:cxn modelId="{7C7437C1-4D43-4F10-A6F0-3E0EEA75C71B}" type="presParOf" srcId="{3D04899B-D862-420D-8F49-1893A76AF67C}" destId="{F869A8CC-EF8C-4CFA-9835-B9925813F9A0}" srcOrd="1" destOrd="0" presId="urn:microsoft.com/office/officeart/2005/8/layout/vList4#1"/>
    <dgm:cxn modelId="{F50D642F-8482-46BE-B841-02F7798C334C}" type="presParOf" srcId="{3D04899B-D862-420D-8F49-1893A76AF67C}" destId="{454B0ABE-DF6A-4B8F-B0CD-89A7FE9A38EA}" srcOrd="2" destOrd="0" presId="urn:microsoft.com/office/officeart/2005/8/layout/vList4#1"/>
    <dgm:cxn modelId="{028575BC-4F46-40C5-8899-3E225EEE9052}" type="presParOf" srcId="{454B0ABE-DF6A-4B8F-B0CD-89A7FE9A38EA}" destId="{2F55DC1D-2488-4424-936F-00C76D4A824B}" srcOrd="0" destOrd="0" presId="urn:microsoft.com/office/officeart/2005/8/layout/vList4#1"/>
    <dgm:cxn modelId="{12256795-8C2B-4044-AEE7-95523A612192}" type="presParOf" srcId="{454B0ABE-DF6A-4B8F-B0CD-89A7FE9A38EA}" destId="{8B82C056-6D44-4EC6-B428-208028A042F5}" srcOrd="1" destOrd="0" presId="urn:microsoft.com/office/officeart/2005/8/layout/vList4#1"/>
    <dgm:cxn modelId="{5B37543C-2BAC-45A2-8FC5-E5B674A247E2}" type="presParOf" srcId="{454B0ABE-DF6A-4B8F-B0CD-89A7FE9A38EA}" destId="{F85EA075-D51B-464B-BA17-0A4CB92974CA}" srcOrd="2" destOrd="0" presId="urn:microsoft.com/office/officeart/2005/8/layout/vList4#1"/>
    <dgm:cxn modelId="{907D1229-60C1-4A6C-8129-4A7F0D2B5188}" type="presParOf" srcId="{3D04899B-D862-420D-8F49-1893A76AF67C}" destId="{1CCAF248-8652-44C1-84F3-06AC0EFFF8A4}" srcOrd="3" destOrd="0" presId="urn:microsoft.com/office/officeart/2005/8/layout/vList4#1"/>
    <dgm:cxn modelId="{8E06B545-F299-45B5-A50D-02363FB0F0ED}" type="presParOf" srcId="{3D04899B-D862-420D-8F49-1893A76AF67C}" destId="{32A2C8C6-8799-47FD-8C0D-3265B640B303}" srcOrd="4" destOrd="0" presId="urn:microsoft.com/office/officeart/2005/8/layout/vList4#1"/>
    <dgm:cxn modelId="{29F35005-3F73-4A52-B85F-62D788DEF318}" type="presParOf" srcId="{32A2C8C6-8799-47FD-8C0D-3265B640B303}" destId="{CAEE08B3-1990-4730-B352-C1BE95C73039}" srcOrd="0" destOrd="0" presId="urn:microsoft.com/office/officeart/2005/8/layout/vList4#1"/>
    <dgm:cxn modelId="{7921DBD1-BDFD-4740-8DE9-665CC4831528}" type="presParOf" srcId="{32A2C8C6-8799-47FD-8C0D-3265B640B303}" destId="{0B2BB8AA-4092-4C07-BA8C-D47A4D6D5285}" srcOrd="1" destOrd="0" presId="urn:microsoft.com/office/officeart/2005/8/layout/vList4#1"/>
    <dgm:cxn modelId="{AE61A54B-8BD4-4771-AD00-E5F9212843DD}" type="presParOf" srcId="{32A2C8C6-8799-47FD-8C0D-3265B640B303}" destId="{A4E1CAE1-4D24-4D7F-A35F-F32935000A10}" srcOrd="2" destOrd="0" presId="urn:microsoft.com/office/officeart/2005/8/layout/vList4#1"/>
    <dgm:cxn modelId="{6D92DBFE-610E-4791-AF0A-0C7E59B352B3}" type="presParOf" srcId="{3D04899B-D862-420D-8F49-1893A76AF67C}" destId="{520717BE-6B16-4A5A-B4A1-0CCB3B4708E7}" srcOrd="5" destOrd="0" presId="urn:microsoft.com/office/officeart/2005/8/layout/vList4#1"/>
    <dgm:cxn modelId="{46F34D0C-5F2F-4E3E-80C6-F33CACEDEC93}" type="presParOf" srcId="{3D04899B-D862-420D-8F49-1893A76AF67C}" destId="{2B19E5BF-6084-45E9-A4AF-FDCC112D81D2}" srcOrd="6" destOrd="0" presId="urn:microsoft.com/office/officeart/2005/8/layout/vList4#1"/>
    <dgm:cxn modelId="{56F3B01B-6748-4E45-A538-2BE106B415CA}" type="presParOf" srcId="{2B19E5BF-6084-45E9-A4AF-FDCC112D81D2}" destId="{FD5949A6-095C-41CC-A96A-D3022429CFFC}" srcOrd="0" destOrd="0" presId="urn:microsoft.com/office/officeart/2005/8/layout/vList4#1"/>
    <dgm:cxn modelId="{7C3F53A7-B9B0-4117-8108-CD369534878C}" type="presParOf" srcId="{2B19E5BF-6084-45E9-A4AF-FDCC112D81D2}" destId="{C24DEB7B-AAFE-4777-B8F6-0463A3E03E1B}" srcOrd="1" destOrd="0" presId="urn:microsoft.com/office/officeart/2005/8/layout/vList4#1"/>
    <dgm:cxn modelId="{405FA428-1DCB-493C-BB05-20EF51EE27FC}" type="presParOf" srcId="{2B19E5BF-6084-45E9-A4AF-FDCC112D81D2}" destId="{A4AC18A5-FE0B-41F7-9A60-BCF3636A933C}" srcOrd="2" destOrd="0" presId="urn:microsoft.com/office/officeart/2005/8/layout/vList4#1"/>
    <dgm:cxn modelId="{9F9437D5-0CFF-4955-8323-C0CBF8A56B93}" type="presParOf" srcId="{3D04899B-D862-420D-8F49-1893A76AF67C}" destId="{45FC22E6-4E0A-4510-84BB-A948920C6FDA}" srcOrd="7" destOrd="0" presId="urn:microsoft.com/office/officeart/2005/8/layout/vList4#1"/>
    <dgm:cxn modelId="{8B17EBA8-F757-4C5F-9373-128822E580FE}" type="presParOf" srcId="{3D04899B-D862-420D-8F49-1893A76AF67C}" destId="{92D2933D-6B9D-44AD-9181-4F5D8F00793C}" srcOrd="8" destOrd="0" presId="urn:microsoft.com/office/officeart/2005/8/layout/vList4#1"/>
    <dgm:cxn modelId="{27FDDB68-66F6-472F-A70D-A2D5F7BCF6B0}" type="presParOf" srcId="{92D2933D-6B9D-44AD-9181-4F5D8F00793C}" destId="{21987A41-88CE-4917-A47B-5C68237DC6A6}" srcOrd="0" destOrd="0" presId="urn:microsoft.com/office/officeart/2005/8/layout/vList4#1"/>
    <dgm:cxn modelId="{E0271B52-D4B6-4796-A19C-CE84A47DA5CA}" type="presParOf" srcId="{92D2933D-6B9D-44AD-9181-4F5D8F00793C}" destId="{AB2C5E68-71D1-45BF-8944-A26400AB737A}" srcOrd="1" destOrd="0" presId="urn:microsoft.com/office/officeart/2005/8/layout/vList4#1"/>
    <dgm:cxn modelId="{34E8BE6F-595A-459E-9C90-E7CCA88C3F1C}" type="presParOf" srcId="{92D2933D-6B9D-44AD-9181-4F5D8F00793C}" destId="{9AC0065A-AD2B-4039-BB69-4C346A774888}"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ABB59C-0A83-4B63-8326-8C7452E7AED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D9C447-AAB6-4E53-A4FD-785BB345A89A}">
      <dgm:prSet phldrT="[Text]" custT="1"/>
      <dgm:spPr>
        <a:solidFill>
          <a:srgbClr val="CC0066"/>
        </a:solidFill>
      </dgm:spPr>
      <dgm:t>
        <a:bodyPr/>
        <a:lstStyle/>
        <a:p>
          <a:r>
            <a:rPr lang="en-US" sz="3600" b="1" dirty="0" smtClean="0">
              <a:solidFill>
                <a:schemeClr val="tx1"/>
              </a:solidFill>
            </a:rPr>
            <a:t>K-5:  Room 1</a:t>
          </a:r>
          <a:endParaRPr lang="en-US" sz="3600" b="1" dirty="0">
            <a:solidFill>
              <a:schemeClr val="tx1"/>
            </a:solidFill>
          </a:endParaRPr>
        </a:p>
      </dgm:t>
    </dgm:pt>
    <dgm:pt modelId="{79184941-4E9B-4A46-AEF4-04134EC98BE2}" type="parTrans" cxnId="{CF219374-A3D1-431C-8C7F-732FB29D74B9}">
      <dgm:prSet/>
      <dgm:spPr/>
      <dgm:t>
        <a:bodyPr/>
        <a:lstStyle/>
        <a:p>
          <a:endParaRPr lang="en-US"/>
        </a:p>
      </dgm:t>
    </dgm:pt>
    <dgm:pt modelId="{E37A0CCF-6D3E-4348-BD66-6F06CDA1067D}" type="sibTrans" cxnId="{CF219374-A3D1-431C-8C7F-732FB29D74B9}">
      <dgm:prSet/>
      <dgm:spPr/>
      <dgm:t>
        <a:bodyPr/>
        <a:lstStyle/>
        <a:p>
          <a:endParaRPr lang="en-US"/>
        </a:p>
      </dgm:t>
    </dgm:pt>
    <dgm:pt modelId="{7170606C-73BB-4A97-B09E-E01A0D12C00D}">
      <dgm:prSet phldrT="[Text]" custT="1"/>
      <dgm:spPr>
        <a:solidFill>
          <a:srgbClr val="CC0066"/>
        </a:solidFill>
      </dgm:spPr>
      <dgm:t>
        <a:bodyPr/>
        <a:lstStyle/>
        <a:p>
          <a:r>
            <a:rPr lang="en-US" sz="3600" b="1" dirty="0" smtClean="0">
              <a:solidFill>
                <a:schemeClr val="tx1"/>
              </a:solidFill>
            </a:rPr>
            <a:t>6-8:   Room 2</a:t>
          </a:r>
          <a:endParaRPr lang="en-US" sz="3600" b="1" dirty="0">
            <a:solidFill>
              <a:schemeClr val="tx1"/>
            </a:solidFill>
          </a:endParaRPr>
        </a:p>
      </dgm:t>
    </dgm:pt>
    <dgm:pt modelId="{7ACB4DB8-DEFC-4BAD-9021-52A7146AA5BA}" type="parTrans" cxnId="{5CB9416B-B6A9-4CC1-8CFD-7B175B2EDF9F}">
      <dgm:prSet/>
      <dgm:spPr/>
      <dgm:t>
        <a:bodyPr/>
        <a:lstStyle/>
        <a:p>
          <a:endParaRPr lang="en-US"/>
        </a:p>
      </dgm:t>
    </dgm:pt>
    <dgm:pt modelId="{3326D49F-EEF1-4E9D-8FB8-CD2AC7C2C0B7}" type="sibTrans" cxnId="{5CB9416B-B6A9-4CC1-8CFD-7B175B2EDF9F}">
      <dgm:prSet/>
      <dgm:spPr/>
      <dgm:t>
        <a:bodyPr/>
        <a:lstStyle/>
        <a:p>
          <a:endParaRPr lang="en-US"/>
        </a:p>
      </dgm:t>
    </dgm:pt>
    <dgm:pt modelId="{657715C6-D0E0-4787-BCEB-B7C491987B57}">
      <dgm:prSet phldrT="[Text]" custT="1"/>
      <dgm:spPr>
        <a:solidFill>
          <a:srgbClr val="CC0066"/>
        </a:solidFill>
      </dgm:spPr>
      <dgm:t>
        <a:bodyPr/>
        <a:lstStyle/>
        <a:p>
          <a:r>
            <a:rPr lang="en-US" sz="3600" b="1" dirty="0" smtClean="0">
              <a:solidFill>
                <a:schemeClr val="tx1"/>
              </a:solidFill>
            </a:rPr>
            <a:t>9-12 : Main Room</a:t>
          </a:r>
          <a:endParaRPr lang="en-US" sz="3600" b="1" dirty="0">
            <a:solidFill>
              <a:schemeClr val="tx1"/>
            </a:solidFill>
          </a:endParaRPr>
        </a:p>
      </dgm:t>
    </dgm:pt>
    <dgm:pt modelId="{93424B04-74E4-4FAF-B425-C0A2B34F6710}" type="parTrans" cxnId="{C39C7C08-F652-4781-9D17-37D504211B04}">
      <dgm:prSet/>
      <dgm:spPr/>
      <dgm:t>
        <a:bodyPr/>
        <a:lstStyle/>
        <a:p>
          <a:endParaRPr lang="en-US"/>
        </a:p>
      </dgm:t>
    </dgm:pt>
    <dgm:pt modelId="{F5A300FD-A659-4B82-9203-5E2623EB7517}" type="sibTrans" cxnId="{C39C7C08-F652-4781-9D17-37D504211B04}">
      <dgm:prSet/>
      <dgm:spPr/>
      <dgm:t>
        <a:bodyPr/>
        <a:lstStyle/>
        <a:p>
          <a:endParaRPr lang="en-US"/>
        </a:p>
      </dgm:t>
    </dgm:pt>
    <dgm:pt modelId="{80978804-D969-437C-8C49-626A22832648}" type="pres">
      <dgm:prSet presAssocID="{ACABB59C-0A83-4B63-8326-8C7452E7AEDC}" presName="linear" presStyleCnt="0">
        <dgm:presLayoutVars>
          <dgm:dir/>
          <dgm:animLvl val="lvl"/>
          <dgm:resizeHandles val="exact"/>
        </dgm:presLayoutVars>
      </dgm:prSet>
      <dgm:spPr/>
      <dgm:t>
        <a:bodyPr/>
        <a:lstStyle/>
        <a:p>
          <a:endParaRPr lang="en-US"/>
        </a:p>
      </dgm:t>
    </dgm:pt>
    <dgm:pt modelId="{F981F2FB-BD5A-4BE3-89F8-D2ADA0CAFCDE}" type="pres">
      <dgm:prSet presAssocID="{24D9C447-AAB6-4E53-A4FD-785BB345A89A}" presName="parentLin" presStyleCnt="0"/>
      <dgm:spPr/>
    </dgm:pt>
    <dgm:pt modelId="{B1D19B2B-02AF-455D-991A-46A6028CA2BF}" type="pres">
      <dgm:prSet presAssocID="{24D9C447-AAB6-4E53-A4FD-785BB345A89A}" presName="parentLeftMargin" presStyleLbl="node1" presStyleIdx="0" presStyleCnt="3"/>
      <dgm:spPr/>
      <dgm:t>
        <a:bodyPr/>
        <a:lstStyle/>
        <a:p>
          <a:endParaRPr lang="en-US"/>
        </a:p>
      </dgm:t>
    </dgm:pt>
    <dgm:pt modelId="{7BF84C58-69D5-4C4D-B0FA-4C3F68746BEF}" type="pres">
      <dgm:prSet presAssocID="{24D9C447-AAB6-4E53-A4FD-785BB345A89A}" presName="parentText" presStyleLbl="node1" presStyleIdx="0" presStyleCnt="3" custScaleX="120873" custLinFactNeighborY="3848">
        <dgm:presLayoutVars>
          <dgm:chMax val="0"/>
          <dgm:bulletEnabled val="1"/>
        </dgm:presLayoutVars>
      </dgm:prSet>
      <dgm:spPr/>
      <dgm:t>
        <a:bodyPr/>
        <a:lstStyle/>
        <a:p>
          <a:endParaRPr lang="en-US"/>
        </a:p>
      </dgm:t>
    </dgm:pt>
    <dgm:pt modelId="{6F7E7004-6553-4853-ACE6-60680F055FDE}" type="pres">
      <dgm:prSet presAssocID="{24D9C447-AAB6-4E53-A4FD-785BB345A89A}" presName="negativeSpace" presStyleCnt="0"/>
      <dgm:spPr/>
    </dgm:pt>
    <dgm:pt modelId="{E8F36D9D-6EC2-468A-9E1C-1AEB7F23DF85}" type="pres">
      <dgm:prSet presAssocID="{24D9C447-AAB6-4E53-A4FD-785BB345A89A}" presName="childText" presStyleLbl="conFgAcc1" presStyleIdx="0" presStyleCnt="3">
        <dgm:presLayoutVars>
          <dgm:bulletEnabled val="1"/>
        </dgm:presLayoutVars>
      </dgm:prSet>
      <dgm:spPr/>
      <dgm:t>
        <a:bodyPr/>
        <a:lstStyle/>
        <a:p>
          <a:endParaRPr lang="en-US"/>
        </a:p>
      </dgm:t>
    </dgm:pt>
    <dgm:pt modelId="{CB0EF3D0-06F0-4692-9229-63F56585A154}" type="pres">
      <dgm:prSet presAssocID="{E37A0CCF-6D3E-4348-BD66-6F06CDA1067D}" presName="spaceBetweenRectangles" presStyleCnt="0"/>
      <dgm:spPr/>
    </dgm:pt>
    <dgm:pt modelId="{64D91809-B7B5-4FAE-BAF5-4F6C3B563BC8}" type="pres">
      <dgm:prSet presAssocID="{7170606C-73BB-4A97-B09E-E01A0D12C00D}" presName="parentLin" presStyleCnt="0"/>
      <dgm:spPr/>
    </dgm:pt>
    <dgm:pt modelId="{45D07719-1C07-44D8-AE7A-80B80DFAFBB7}" type="pres">
      <dgm:prSet presAssocID="{7170606C-73BB-4A97-B09E-E01A0D12C00D}" presName="parentLeftMargin" presStyleLbl="node1" presStyleIdx="0" presStyleCnt="3"/>
      <dgm:spPr/>
      <dgm:t>
        <a:bodyPr/>
        <a:lstStyle/>
        <a:p>
          <a:endParaRPr lang="en-US"/>
        </a:p>
      </dgm:t>
    </dgm:pt>
    <dgm:pt modelId="{ECDE4AC6-B3AA-4C39-BAE4-0CE78A0D895A}" type="pres">
      <dgm:prSet presAssocID="{7170606C-73BB-4A97-B09E-E01A0D12C00D}" presName="parentText" presStyleLbl="node1" presStyleIdx="1" presStyleCnt="3" custScaleX="122648">
        <dgm:presLayoutVars>
          <dgm:chMax val="0"/>
          <dgm:bulletEnabled val="1"/>
        </dgm:presLayoutVars>
      </dgm:prSet>
      <dgm:spPr/>
      <dgm:t>
        <a:bodyPr/>
        <a:lstStyle/>
        <a:p>
          <a:endParaRPr lang="en-US"/>
        </a:p>
      </dgm:t>
    </dgm:pt>
    <dgm:pt modelId="{044E8C38-8C44-4D13-9B33-ED60E7DF42E8}" type="pres">
      <dgm:prSet presAssocID="{7170606C-73BB-4A97-B09E-E01A0D12C00D}" presName="negativeSpace" presStyleCnt="0"/>
      <dgm:spPr/>
    </dgm:pt>
    <dgm:pt modelId="{FA55AB57-79BE-494C-8271-19E7172D996B}" type="pres">
      <dgm:prSet presAssocID="{7170606C-73BB-4A97-B09E-E01A0D12C00D}" presName="childText" presStyleLbl="conFgAcc1" presStyleIdx="1" presStyleCnt="3">
        <dgm:presLayoutVars>
          <dgm:bulletEnabled val="1"/>
        </dgm:presLayoutVars>
      </dgm:prSet>
      <dgm:spPr/>
    </dgm:pt>
    <dgm:pt modelId="{C3AED422-8A2C-4076-87FF-7004D8FC9AF6}" type="pres">
      <dgm:prSet presAssocID="{3326D49F-EEF1-4E9D-8FB8-CD2AC7C2C0B7}" presName="spaceBetweenRectangles" presStyleCnt="0"/>
      <dgm:spPr/>
    </dgm:pt>
    <dgm:pt modelId="{23A50FE4-0D0F-4506-9344-A6DEF31F104F}" type="pres">
      <dgm:prSet presAssocID="{657715C6-D0E0-4787-BCEB-B7C491987B57}" presName="parentLin" presStyleCnt="0"/>
      <dgm:spPr/>
    </dgm:pt>
    <dgm:pt modelId="{0C665DAA-A3B9-4AE8-BFD3-851972F8FF0D}" type="pres">
      <dgm:prSet presAssocID="{657715C6-D0E0-4787-BCEB-B7C491987B57}" presName="parentLeftMargin" presStyleLbl="node1" presStyleIdx="1" presStyleCnt="3"/>
      <dgm:spPr/>
      <dgm:t>
        <a:bodyPr/>
        <a:lstStyle/>
        <a:p>
          <a:endParaRPr lang="en-US"/>
        </a:p>
      </dgm:t>
    </dgm:pt>
    <dgm:pt modelId="{E26BCF13-2CB8-4802-9CD9-0D130B764E0F}" type="pres">
      <dgm:prSet presAssocID="{657715C6-D0E0-4787-BCEB-B7C491987B57}" presName="parentText" presStyleLbl="node1" presStyleIdx="2" presStyleCnt="3" custScaleX="122648" custLinFactNeighborX="-19876">
        <dgm:presLayoutVars>
          <dgm:chMax val="0"/>
          <dgm:bulletEnabled val="1"/>
        </dgm:presLayoutVars>
      </dgm:prSet>
      <dgm:spPr/>
      <dgm:t>
        <a:bodyPr/>
        <a:lstStyle/>
        <a:p>
          <a:endParaRPr lang="en-US"/>
        </a:p>
      </dgm:t>
    </dgm:pt>
    <dgm:pt modelId="{83D78BC3-A6D8-4187-9121-F5FC92877432}" type="pres">
      <dgm:prSet presAssocID="{657715C6-D0E0-4787-BCEB-B7C491987B57}" presName="negativeSpace" presStyleCnt="0"/>
      <dgm:spPr/>
    </dgm:pt>
    <dgm:pt modelId="{0B37DF8D-7FDA-456C-B7E2-8999BF843A7A}" type="pres">
      <dgm:prSet presAssocID="{657715C6-D0E0-4787-BCEB-B7C491987B57}" presName="childText" presStyleLbl="conFgAcc1" presStyleIdx="2" presStyleCnt="3">
        <dgm:presLayoutVars>
          <dgm:bulletEnabled val="1"/>
        </dgm:presLayoutVars>
      </dgm:prSet>
      <dgm:spPr/>
    </dgm:pt>
  </dgm:ptLst>
  <dgm:cxnLst>
    <dgm:cxn modelId="{5E46596E-6A10-4C4D-A9AE-39D120660860}" type="presOf" srcId="{ACABB59C-0A83-4B63-8326-8C7452E7AEDC}" destId="{80978804-D969-437C-8C49-626A22832648}" srcOrd="0" destOrd="0" presId="urn:microsoft.com/office/officeart/2005/8/layout/list1"/>
    <dgm:cxn modelId="{CFE862EF-3395-4C0F-A678-81D8F544AE97}" type="presOf" srcId="{24D9C447-AAB6-4E53-A4FD-785BB345A89A}" destId="{7BF84C58-69D5-4C4D-B0FA-4C3F68746BEF}" srcOrd="1" destOrd="0" presId="urn:microsoft.com/office/officeart/2005/8/layout/list1"/>
    <dgm:cxn modelId="{5CB9416B-B6A9-4CC1-8CFD-7B175B2EDF9F}" srcId="{ACABB59C-0A83-4B63-8326-8C7452E7AEDC}" destId="{7170606C-73BB-4A97-B09E-E01A0D12C00D}" srcOrd="1" destOrd="0" parTransId="{7ACB4DB8-DEFC-4BAD-9021-52A7146AA5BA}" sibTransId="{3326D49F-EEF1-4E9D-8FB8-CD2AC7C2C0B7}"/>
    <dgm:cxn modelId="{C39C7C08-F652-4781-9D17-37D504211B04}" srcId="{ACABB59C-0A83-4B63-8326-8C7452E7AEDC}" destId="{657715C6-D0E0-4787-BCEB-B7C491987B57}" srcOrd="2" destOrd="0" parTransId="{93424B04-74E4-4FAF-B425-C0A2B34F6710}" sibTransId="{F5A300FD-A659-4B82-9203-5E2623EB7517}"/>
    <dgm:cxn modelId="{79052051-EF39-4F03-A654-186C7B5753A6}" type="presOf" srcId="{657715C6-D0E0-4787-BCEB-B7C491987B57}" destId="{E26BCF13-2CB8-4802-9CD9-0D130B764E0F}" srcOrd="1" destOrd="0" presId="urn:microsoft.com/office/officeart/2005/8/layout/list1"/>
    <dgm:cxn modelId="{CF219374-A3D1-431C-8C7F-732FB29D74B9}" srcId="{ACABB59C-0A83-4B63-8326-8C7452E7AEDC}" destId="{24D9C447-AAB6-4E53-A4FD-785BB345A89A}" srcOrd="0" destOrd="0" parTransId="{79184941-4E9B-4A46-AEF4-04134EC98BE2}" sibTransId="{E37A0CCF-6D3E-4348-BD66-6F06CDA1067D}"/>
    <dgm:cxn modelId="{0F9B8FE2-8571-4E35-92D1-9F85224BEAC3}" type="presOf" srcId="{24D9C447-AAB6-4E53-A4FD-785BB345A89A}" destId="{B1D19B2B-02AF-455D-991A-46A6028CA2BF}" srcOrd="0" destOrd="0" presId="urn:microsoft.com/office/officeart/2005/8/layout/list1"/>
    <dgm:cxn modelId="{249088CC-7D19-4B34-B97B-800C161D135A}" type="presOf" srcId="{657715C6-D0E0-4787-BCEB-B7C491987B57}" destId="{0C665DAA-A3B9-4AE8-BFD3-851972F8FF0D}" srcOrd="0" destOrd="0" presId="urn:microsoft.com/office/officeart/2005/8/layout/list1"/>
    <dgm:cxn modelId="{272624DE-E59D-4197-B7ED-12D1A466F3C7}" type="presOf" srcId="{7170606C-73BB-4A97-B09E-E01A0D12C00D}" destId="{ECDE4AC6-B3AA-4C39-BAE4-0CE78A0D895A}" srcOrd="1" destOrd="0" presId="urn:microsoft.com/office/officeart/2005/8/layout/list1"/>
    <dgm:cxn modelId="{95F43D61-AE63-430F-8886-44243B188E2C}" type="presOf" srcId="{7170606C-73BB-4A97-B09E-E01A0D12C00D}" destId="{45D07719-1C07-44D8-AE7A-80B80DFAFBB7}" srcOrd="0" destOrd="0" presId="urn:microsoft.com/office/officeart/2005/8/layout/list1"/>
    <dgm:cxn modelId="{91AC8909-78F8-4B16-B39B-E6B8449EE7B1}" type="presParOf" srcId="{80978804-D969-437C-8C49-626A22832648}" destId="{F981F2FB-BD5A-4BE3-89F8-D2ADA0CAFCDE}" srcOrd="0" destOrd="0" presId="urn:microsoft.com/office/officeart/2005/8/layout/list1"/>
    <dgm:cxn modelId="{B6B915FF-1124-4829-8BC2-85039DBBCD65}" type="presParOf" srcId="{F981F2FB-BD5A-4BE3-89F8-D2ADA0CAFCDE}" destId="{B1D19B2B-02AF-455D-991A-46A6028CA2BF}" srcOrd="0" destOrd="0" presId="urn:microsoft.com/office/officeart/2005/8/layout/list1"/>
    <dgm:cxn modelId="{27FEDC5B-8788-4F5C-BAC6-13AEC843A31C}" type="presParOf" srcId="{F981F2FB-BD5A-4BE3-89F8-D2ADA0CAFCDE}" destId="{7BF84C58-69D5-4C4D-B0FA-4C3F68746BEF}" srcOrd="1" destOrd="0" presId="urn:microsoft.com/office/officeart/2005/8/layout/list1"/>
    <dgm:cxn modelId="{28C21704-E7AE-4FCA-93B6-880DCC195454}" type="presParOf" srcId="{80978804-D969-437C-8C49-626A22832648}" destId="{6F7E7004-6553-4853-ACE6-60680F055FDE}" srcOrd="1" destOrd="0" presId="urn:microsoft.com/office/officeart/2005/8/layout/list1"/>
    <dgm:cxn modelId="{44B1B9D6-2B3F-4D99-99C0-852093DE4732}" type="presParOf" srcId="{80978804-D969-437C-8C49-626A22832648}" destId="{E8F36D9D-6EC2-468A-9E1C-1AEB7F23DF85}" srcOrd="2" destOrd="0" presId="urn:microsoft.com/office/officeart/2005/8/layout/list1"/>
    <dgm:cxn modelId="{02967BA4-857C-491D-A431-9106C301D609}" type="presParOf" srcId="{80978804-D969-437C-8C49-626A22832648}" destId="{CB0EF3D0-06F0-4692-9229-63F56585A154}" srcOrd="3" destOrd="0" presId="urn:microsoft.com/office/officeart/2005/8/layout/list1"/>
    <dgm:cxn modelId="{B3FC0427-9DC5-4CE9-A391-82238F52E4D4}" type="presParOf" srcId="{80978804-D969-437C-8C49-626A22832648}" destId="{64D91809-B7B5-4FAE-BAF5-4F6C3B563BC8}" srcOrd="4" destOrd="0" presId="urn:microsoft.com/office/officeart/2005/8/layout/list1"/>
    <dgm:cxn modelId="{56163BA7-F8FD-42C0-91D7-0AE54E98B3FD}" type="presParOf" srcId="{64D91809-B7B5-4FAE-BAF5-4F6C3B563BC8}" destId="{45D07719-1C07-44D8-AE7A-80B80DFAFBB7}" srcOrd="0" destOrd="0" presId="urn:microsoft.com/office/officeart/2005/8/layout/list1"/>
    <dgm:cxn modelId="{616ABD8F-CF88-4CDE-9709-333DE8589E9E}" type="presParOf" srcId="{64D91809-B7B5-4FAE-BAF5-4F6C3B563BC8}" destId="{ECDE4AC6-B3AA-4C39-BAE4-0CE78A0D895A}" srcOrd="1" destOrd="0" presId="urn:microsoft.com/office/officeart/2005/8/layout/list1"/>
    <dgm:cxn modelId="{F5D3F195-F344-4A92-83E7-E49CBE5C8445}" type="presParOf" srcId="{80978804-D969-437C-8C49-626A22832648}" destId="{044E8C38-8C44-4D13-9B33-ED60E7DF42E8}" srcOrd="5" destOrd="0" presId="urn:microsoft.com/office/officeart/2005/8/layout/list1"/>
    <dgm:cxn modelId="{A7C4CFAE-C72B-4224-A6BC-4602C3F60D11}" type="presParOf" srcId="{80978804-D969-437C-8C49-626A22832648}" destId="{FA55AB57-79BE-494C-8271-19E7172D996B}" srcOrd="6" destOrd="0" presId="urn:microsoft.com/office/officeart/2005/8/layout/list1"/>
    <dgm:cxn modelId="{BB158F3D-A732-43DC-A554-48FE86336DFE}" type="presParOf" srcId="{80978804-D969-437C-8C49-626A22832648}" destId="{C3AED422-8A2C-4076-87FF-7004D8FC9AF6}" srcOrd="7" destOrd="0" presId="urn:microsoft.com/office/officeart/2005/8/layout/list1"/>
    <dgm:cxn modelId="{D64BD2F3-47C7-4361-AD29-83E2A10F771D}" type="presParOf" srcId="{80978804-D969-437C-8C49-626A22832648}" destId="{23A50FE4-0D0F-4506-9344-A6DEF31F104F}" srcOrd="8" destOrd="0" presId="urn:microsoft.com/office/officeart/2005/8/layout/list1"/>
    <dgm:cxn modelId="{C39C493A-1A72-48F8-A269-C7DC65BBD767}" type="presParOf" srcId="{23A50FE4-0D0F-4506-9344-A6DEF31F104F}" destId="{0C665DAA-A3B9-4AE8-BFD3-851972F8FF0D}" srcOrd="0" destOrd="0" presId="urn:microsoft.com/office/officeart/2005/8/layout/list1"/>
    <dgm:cxn modelId="{B4F4FBD9-8D14-4D09-AA6B-89E8FA0F232F}" type="presParOf" srcId="{23A50FE4-0D0F-4506-9344-A6DEF31F104F}" destId="{E26BCF13-2CB8-4802-9CD9-0D130B764E0F}" srcOrd="1" destOrd="0" presId="urn:microsoft.com/office/officeart/2005/8/layout/list1"/>
    <dgm:cxn modelId="{EE3BA7A0-6AC6-45F6-B861-8B05D5913A88}" type="presParOf" srcId="{80978804-D969-437C-8C49-626A22832648}" destId="{83D78BC3-A6D8-4187-9121-F5FC92877432}" srcOrd="9" destOrd="0" presId="urn:microsoft.com/office/officeart/2005/8/layout/list1"/>
    <dgm:cxn modelId="{21710278-ADAF-4134-A7C8-6C6661CBF066}" type="presParOf" srcId="{80978804-D969-437C-8C49-626A22832648}" destId="{0B37DF8D-7FDA-456C-B7E2-8999BF843A7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944DFC-3336-4C27-B6A0-1E7E1CEC5D55}" type="doc">
      <dgm:prSet loTypeId="urn:microsoft.com/office/officeart/2005/8/layout/vList3" loCatId="picture" qsTypeId="urn:microsoft.com/office/officeart/2005/8/quickstyle/simple1" qsCatId="simple" csTypeId="urn:microsoft.com/office/officeart/2005/8/colors/accent1_2" csCatId="accent1" phldr="1"/>
      <dgm:spPr/>
    </dgm:pt>
    <dgm:pt modelId="{FA92D723-E119-4C99-9E80-C152C6744031}">
      <dgm:prSet phldrT="[Text]" custT="1"/>
      <dgm:spPr>
        <a:solidFill>
          <a:schemeClr val="accent2">
            <a:lumMod val="75000"/>
          </a:schemeClr>
        </a:solidFill>
      </dgm:spPr>
      <dgm:t>
        <a:bodyPr/>
        <a:lstStyle/>
        <a:p>
          <a:r>
            <a:rPr lang="en-US" sz="2000" b="1" dirty="0" smtClean="0"/>
            <a:t>Session #1: Room 1 </a:t>
          </a:r>
        </a:p>
        <a:p>
          <a:r>
            <a:rPr lang="en-US" sz="2400" b="1" dirty="0" smtClean="0"/>
            <a:t>“Enabling Student Learning One Bite at a Time!”</a:t>
          </a:r>
          <a:endParaRPr lang="en-US" sz="2400" b="1" dirty="0"/>
        </a:p>
      </dgm:t>
    </dgm:pt>
    <dgm:pt modelId="{D4E1AC15-C729-484C-8119-F5EFF2F97EE4}" type="parTrans" cxnId="{6D64C43F-333D-40F2-921E-2E3CEA3C9B21}">
      <dgm:prSet/>
      <dgm:spPr/>
      <dgm:t>
        <a:bodyPr/>
        <a:lstStyle/>
        <a:p>
          <a:endParaRPr lang="en-US"/>
        </a:p>
      </dgm:t>
    </dgm:pt>
    <dgm:pt modelId="{AFD2557D-AAB0-40A9-934F-C759F5A08A7F}" type="sibTrans" cxnId="{6D64C43F-333D-40F2-921E-2E3CEA3C9B21}">
      <dgm:prSet/>
      <dgm:spPr/>
      <dgm:t>
        <a:bodyPr/>
        <a:lstStyle/>
        <a:p>
          <a:endParaRPr lang="en-US"/>
        </a:p>
      </dgm:t>
    </dgm:pt>
    <dgm:pt modelId="{2415007F-3942-43CA-929A-8587F1CC6E4A}">
      <dgm:prSet phldrT="[Text]" custT="1"/>
      <dgm:spPr>
        <a:solidFill>
          <a:schemeClr val="accent2">
            <a:lumMod val="75000"/>
          </a:schemeClr>
        </a:solidFill>
      </dgm:spPr>
      <dgm:t>
        <a:bodyPr/>
        <a:lstStyle/>
        <a:p>
          <a:r>
            <a:rPr lang="en-US" sz="2000" b="1" dirty="0" smtClean="0"/>
            <a:t>Session #2: Room 2</a:t>
          </a:r>
        </a:p>
        <a:p>
          <a:r>
            <a:rPr lang="en-US" sz="2000" b="1" dirty="0" smtClean="0"/>
            <a:t>CHETL and RIGOR</a:t>
          </a:r>
        </a:p>
        <a:p>
          <a:r>
            <a:rPr lang="en-US" sz="2400" b="1" dirty="0" smtClean="0"/>
            <a:t>“I’ll Know It When I See It!”</a:t>
          </a:r>
          <a:r>
            <a:rPr lang="en-US" sz="2800" b="1" dirty="0" smtClean="0"/>
            <a:t>  </a:t>
          </a:r>
          <a:endParaRPr lang="en-US" sz="2800" b="1" dirty="0"/>
        </a:p>
      </dgm:t>
    </dgm:pt>
    <dgm:pt modelId="{A1A69174-7000-4E19-982E-79385245F246}" type="parTrans" cxnId="{4DB7F9FC-E15F-47ED-8AA8-FC5C8E4A240D}">
      <dgm:prSet/>
      <dgm:spPr/>
      <dgm:t>
        <a:bodyPr/>
        <a:lstStyle/>
        <a:p>
          <a:endParaRPr lang="en-US"/>
        </a:p>
      </dgm:t>
    </dgm:pt>
    <dgm:pt modelId="{19BA3ACE-16D9-461D-BD69-1DE4DF563012}" type="sibTrans" cxnId="{4DB7F9FC-E15F-47ED-8AA8-FC5C8E4A240D}">
      <dgm:prSet/>
      <dgm:spPr/>
      <dgm:t>
        <a:bodyPr/>
        <a:lstStyle/>
        <a:p>
          <a:endParaRPr lang="en-US"/>
        </a:p>
      </dgm:t>
    </dgm:pt>
    <dgm:pt modelId="{E70BA165-E211-421F-872E-24A9C76EA0C1}">
      <dgm:prSet phldrT="[Text]" custT="1"/>
      <dgm:spPr>
        <a:solidFill>
          <a:schemeClr val="accent2">
            <a:lumMod val="75000"/>
          </a:schemeClr>
        </a:solidFill>
      </dgm:spPr>
      <dgm:t>
        <a:bodyPr/>
        <a:lstStyle/>
        <a:p>
          <a:pPr>
            <a:lnSpc>
              <a:spcPct val="90000"/>
            </a:lnSpc>
            <a:spcAft>
              <a:spcPct val="35000"/>
            </a:spcAft>
          </a:pPr>
          <a:r>
            <a:rPr lang="en-US" sz="2000" b="1" dirty="0" smtClean="0"/>
            <a:t>Session #3: Room 119P</a:t>
          </a:r>
        </a:p>
        <a:p>
          <a:pPr>
            <a:lnSpc>
              <a:spcPct val="100000"/>
            </a:lnSpc>
            <a:spcAft>
              <a:spcPts val="0"/>
            </a:spcAft>
          </a:pPr>
          <a:r>
            <a:rPr lang="en-US" sz="2400" b="1" dirty="0" smtClean="0"/>
            <a:t>“Looking </a:t>
          </a:r>
          <a:r>
            <a:rPr lang="en-US" sz="2400" b="1" dirty="0" smtClean="0"/>
            <a:t>for Congruency in </a:t>
          </a:r>
          <a:r>
            <a:rPr lang="en-US" sz="2400" b="1" dirty="0" smtClean="0"/>
            <a:t>Curriculum”</a:t>
          </a:r>
          <a:endParaRPr lang="en-US" sz="2400" b="1" dirty="0"/>
        </a:p>
      </dgm:t>
    </dgm:pt>
    <dgm:pt modelId="{0AD90CEF-4083-4E7F-ADE7-2E2C3EC6D1E9}" type="parTrans" cxnId="{23F533B5-4420-4405-A85C-CAFE8AED35BB}">
      <dgm:prSet/>
      <dgm:spPr/>
      <dgm:t>
        <a:bodyPr/>
        <a:lstStyle/>
        <a:p>
          <a:endParaRPr lang="en-US"/>
        </a:p>
      </dgm:t>
    </dgm:pt>
    <dgm:pt modelId="{25215874-9E4B-4E2E-94C3-C727AB81F3F4}" type="sibTrans" cxnId="{23F533B5-4420-4405-A85C-CAFE8AED35BB}">
      <dgm:prSet/>
      <dgm:spPr/>
      <dgm:t>
        <a:bodyPr/>
        <a:lstStyle/>
        <a:p>
          <a:endParaRPr lang="en-US"/>
        </a:p>
      </dgm:t>
    </dgm:pt>
    <dgm:pt modelId="{A987126B-1E2E-4B68-B904-19419A1A3770}" type="pres">
      <dgm:prSet presAssocID="{CE944DFC-3336-4C27-B6A0-1E7E1CEC5D55}" presName="linearFlow" presStyleCnt="0">
        <dgm:presLayoutVars>
          <dgm:dir/>
          <dgm:resizeHandles val="exact"/>
        </dgm:presLayoutVars>
      </dgm:prSet>
      <dgm:spPr/>
    </dgm:pt>
    <dgm:pt modelId="{62FAFDDE-6DDB-43A4-9961-9A112AC34958}" type="pres">
      <dgm:prSet presAssocID="{FA92D723-E119-4C99-9E80-C152C6744031}" presName="composite" presStyleCnt="0"/>
      <dgm:spPr/>
    </dgm:pt>
    <dgm:pt modelId="{172FAF42-9C36-4849-9E08-DAFF409F4B9C}" type="pres">
      <dgm:prSet presAssocID="{FA92D723-E119-4C99-9E80-C152C6744031}" presName="imgShp" presStyleLbl="fgImgPlace1" presStyleIdx="0" presStyleCnt="3" custLinFactNeighborX="-24431" custLinFactNeighborY="-2887"/>
      <dgm:spPr>
        <a:solidFill>
          <a:srgbClr val="CC0066"/>
        </a:solidFill>
      </dgm:spPr>
    </dgm:pt>
    <dgm:pt modelId="{B9EE1D95-77A2-47A4-88E1-E40A3B972685}" type="pres">
      <dgm:prSet presAssocID="{FA92D723-E119-4C99-9E80-C152C6744031}" presName="txShp" presStyleLbl="node1" presStyleIdx="0" presStyleCnt="3" custScaleX="135910" custLinFactNeighborX="787" custLinFactNeighborY="6667">
        <dgm:presLayoutVars>
          <dgm:bulletEnabled val="1"/>
        </dgm:presLayoutVars>
      </dgm:prSet>
      <dgm:spPr/>
      <dgm:t>
        <a:bodyPr/>
        <a:lstStyle/>
        <a:p>
          <a:endParaRPr lang="en-US"/>
        </a:p>
      </dgm:t>
    </dgm:pt>
    <dgm:pt modelId="{ED8D0DB5-A494-4935-9ABC-42BC26E42C63}" type="pres">
      <dgm:prSet presAssocID="{AFD2557D-AAB0-40A9-934F-C759F5A08A7F}" presName="spacing" presStyleCnt="0"/>
      <dgm:spPr/>
    </dgm:pt>
    <dgm:pt modelId="{8B64DC19-264E-4D47-9CD3-9AD75963B071}" type="pres">
      <dgm:prSet presAssocID="{2415007F-3942-43CA-929A-8587F1CC6E4A}" presName="composite" presStyleCnt="0"/>
      <dgm:spPr/>
    </dgm:pt>
    <dgm:pt modelId="{2FBDDAD3-89C9-46DF-BF6A-E657914EF8C1}" type="pres">
      <dgm:prSet presAssocID="{2415007F-3942-43CA-929A-8587F1CC6E4A}" presName="imgShp" presStyleLbl="fgImgPlace1" presStyleIdx="1" presStyleCnt="3" custLinFactNeighborX="-38153" custLinFactNeighborY="-348"/>
      <dgm:spPr>
        <a:solidFill>
          <a:srgbClr val="CC0066"/>
        </a:solidFill>
      </dgm:spPr>
    </dgm:pt>
    <dgm:pt modelId="{59C9DFEC-FDAD-45C2-B363-CE41CD97D079}" type="pres">
      <dgm:prSet presAssocID="{2415007F-3942-43CA-929A-8587F1CC6E4A}" presName="txShp" presStyleLbl="node1" presStyleIdx="1" presStyleCnt="3" custScaleX="136166">
        <dgm:presLayoutVars>
          <dgm:bulletEnabled val="1"/>
        </dgm:presLayoutVars>
      </dgm:prSet>
      <dgm:spPr/>
      <dgm:t>
        <a:bodyPr/>
        <a:lstStyle/>
        <a:p>
          <a:endParaRPr lang="en-US"/>
        </a:p>
      </dgm:t>
    </dgm:pt>
    <dgm:pt modelId="{DD5A8EAC-FEC1-4D4C-B8CD-F7E6E0529ACF}" type="pres">
      <dgm:prSet presAssocID="{19BA3ACE-16D9-461D-BD69-1DE4DF563012}" presName="spacing" presStyleCnt="0"/>
      <dgm:spPr/>
    </dgm:pt>
    <dgm:pt modelId="{82F3FA73-554F-40ED-BFB4-461BA6213554}" type="pres">
      <dgm:prSet presAssocID="{E70BA165-E211-421F-872E-24A9C76EA0C1}" presName="composite" presStyleCnt="0"/>
      <dgm:spPr/>
    </dgm:pt>
    <dgm:pt modelId="{D9E88702-17D2-4CF8-8AE3-1755A189A757}" type="pres">
      <dgm:prSet presAssocID="{E70BA165-E211-421F-872E-24A9C76EA0C1}" presName="imgShp" presStyleLbl="fgImgPlace1" presStyleIdx="2" presStyleCnt="3" custLinFactNeighborX="-26417" custLinFactNeighborY="-1531"/>
      <dgm:spPr>
        <a:solidFill>
          <a:srgbClr val="CC0066"/>
        </a:solidFill>
      </dgm:spPr>
    </dgm:pt>
    <dgm:pt modelId="{6C6F8280-115F-4B00-98F1-A16C7643F33B}" type="pres">
      <dgm:prSet presAssocID="{E70BA165-E211-421F-872E-24A9C76EA0C1}" presName="txShp" presStyleLbl="node1" presStyleIdx="2" presStyleCnt="3" custScaleX="137005">
        <dgm:presLayoutVars>
          <dgm:bulletEnabled val="1"/>
        </dgm:presLayoutVars>
      </dgm:prSet>
      <dgm:spPr/>
      <dgm:t>
        <a:bodyPr/>
        <a:lstStyle/>
        <a:p>
          <a:endParaRPr lang="en-US"/>
        </a:p>
      </dgm:t>
    </dgm:pt>
  </dgm:ptLst>
  <dgm:cxnLst>
    <dgm:cxn modelId="{23F533B5-4420-4405-A85C-CAFE8AED35BB}" srcId="{CE944DFC-3336-4C27-B6A0-1E7E1CEC5D55}" destId="{E70BA165-E211-421F-872E-24A9C76EA0C1}" srcOrd="2" destOrd="0" parTransId="{0AD90CEF-4083-4E7F-ADE7-2E2C3EC6D1E9}" sibTransId="{25215874-9E4B-4E2E-94C3-C727AB81F3F4}"/>
    <dgm:cxn modelId="{8DF4ADF6-1FDF-49B5-B87A-FB0B92033689}" type="presOf" srcId="{CE944DFC-3336-4C27-B6A0-1E7E1CEC5D55}" destId="{A987126B-1E2E-4B68-B904-19419A1A3770}" srcOrd="0" destOrd="0" presId="urn:microsoft.com/office/officeart/2005/8/layout/vList3"/>
    <dgm:cxn modelId="{D95A9FF5-BC9C-456A-8FE7-DEC41CDA6F41}" type="presOf" srcId="{FA92D723-E119-4C99-9E80-C152C6744031}" destId="{B9EE1D95-77A2-47A4-88E1-E40A3B972685}" srcOrd="0" destOrd="0" presId="urn:microsoft.com/office/officeart/2005/8/layout/vList3"/>
    <dgm:cxn modelId="{6D64C43F-333D-40F2-921E-2E3CEA3C9B21}" srcId="{CE944DFC-3336-4C27-B6A0-1E7E1CEC5D55}" destId="{FA92D723-E119-4C99-9E80-C152C6744031}" srcOrd="0" destOrd="0" parTransId="{D4E1AC15-C729-484C-8119-F5EFF2F97EE4}" sibTransId="{AFD2557D-AAB0-40A9-934F-C759F5A08A7F}"/>
    <dgm:cxn modelId="{92A4DD6F-1C4D-4AD0-9CC0-9727B73C7574}" type="presOf" srcId="{E70BA165-E211-421F-872E-24A9C76EA0C1}" destId="{6C6F8280-115F-4B00-98F1-A16C7643F33B}" srcOrd="0" destOrd="0" presId="urn:microsoft.com/office/officeart/2005/8/layout/vList3"/>
    <dgm:cxn modelId="{76476976-14F8-4A66-A5AB-3CF2953E954C}" type="presOf" srcId="{2415007F-3942-43CA-929A-8587F1CC6E4A}" destId="{59C9DFEC-FDAD-45C2-B363-CE41CD97D079}" srcOrd="0" destOrd="0" presId="urn:microsoft.com/office/officeart/2005/8/layout/vList3"/>
    <dgm:cxn modelId="{4DB7F9FC-E15F-47ED-8AA8-FC5C8E4A240D}" srcId="{CE944DFC-3336-4C27-B6A0-1E7E1CEC5D55}" destId="{2415007F-3942-43CA-929A-8587F1CC6E4A}" srcOrd="1" destOrd="0" parTransId="{A1A69174-7000-4E19-982E-79385245F246}" sibTransId="{19BA3ACE-16D9-461D-BD69-1DE4DF563012}"/>
    <dgm:cxn modelId="{5A3BC95E-9A20-4681-8988-A3E58912287A}" type="presParOf" srcId="{A987126B-1E2E-4B68-B904-19419A1A3770}" destId="{62FAFDDE-6DDB-43A4-9961-9A112AC34958}" srcOrd="0" destOrd="0" presId="urn:microsoft.com/office/officeart/2005/8/layout/vList3"/>
    <dgm:cxn modelId="{D6C95C0B-F62A-4200-B14B-AAC9F0671A18}" type="presParOf" srcId="{62FAFDDE-6DDB-43A4-9961-9A112AC34958}" destId="{172FAF42-9C36-4849-9E08-DAFF409F4B9C}" srcOrd="0" destOrd="0" presId="urn:microsoft.com/office/officeart/2005/8/layout/vList3"/>
    <dgm:cxn modelId="{2CD4E5A6-A865-4719-B796-42D76D9EAB51}" type="presParOf" srcId="{62FAFDDE-6DDB-43A4-9961-9A112AC34958}" destId="{B9EE1D95-77A2-47A4-88E1-E40A3B972685}" srcOrd="1" destOrd="0" presId="urn:microsoft.com/office/officeart/2005/8/layout/vList3"/>
    <dgm:cxn modelId="{D47BCC57-3114-4614-BD1C-6F4408AF3B0B}" type="presParOf" srcId="{A987126B-1E2E-4B68-B904-19419A1A3770}" destId="{ED8D0DB5-A494-4935-9ABC-42BC26E42C63}" srcOrd="1" destOrd="0" presId="urn:microsoft.com/office/officeart/2005/8/layout/vList3"/>
    <dgm:cxn modelId="{4A14ADF5-CB65-42EF-986B-90B6BE9E7A27}" type="presParOf" srcId="{A987126B-1E2E-4B68-B904-19419A1A3770}" destId="{8B64DC19-264E-4D47-9CD3-9AD75963B071}" srcOrd="2" destOrd="0" presId="urn:microsoft.com/office/officeart/2005/8/layout/vList3"/>
    <dgm:cxn modelId="{323F7489-B828-48D4-8B37-F5CC74B89310}" type="presParOf" srcId="{8B64DC19-264E-4D47-9CD3-9AD75963B071}" destId="{2FBDDAD3-89C9-46DF-BF6A-E657914EF8C1}" srcOrd="0" destOrd="0" presId="urn:microsoft.com/office/officeart/2005/8/layout/vList3"/>
    <dgm:cxn modelId="{7086C8D7-C98C-46EE-B59E-3CBA5892DC17}" type="presParOf" srcId="{8B64DC19-264E-4D47-9CD3-9AD75963B071}" destId="{59C9DFEC-FDAD-45C2-B363-CE41CD97D079}" srcOrd="1" destOrd="0" presId="urn:microsoft.com/office/officeart/2005/8/layout/vList3"/>
    <dgm:cxn modelId="{1FD26FC5-3F63-4AD9-9ED8-7D81D7E360AE}" type="presParOf" srcId="{A987126B-1E2E-4B68-B904-19419A1A3770}" destId="{DD5A8EAC-FEC1-4D4C-B8CD-F7E6E0529ACF}" srcOrd="3" destOrd="0" presId="urn:microsoft.com/office/officeart/2005/8/layout/vList3"/>
    <dgm:cxn modelId="{FB1FD5D7-6453-4C92-B5C0-45F8E76A1DA6}" type="presParOf" srcId="{A987126B-1E2E-4B68-B904-19419A1A3770}" destId="{82F3FA73-554F-40ED-BFB4-461BA6213554}" srcOrd="4" destOrd="0" presId="urn:microsoft.com/office/officeart/2005/8/layout/vList3"/>
    <dgm:cxn modelId="{9EB64087-37AB-4FC5-8D05-A7C9EAF5505B}" type="presParOf" srcId="{82F3FA73-554F-40ED-BFB4-461BA6213554}" destId="{D9E88702-17D2-4CF8-8AE3-1755A189A757}" srcOrd="0" destOrd="0" presId="urn:microsoft.com/office/officeart/2005/8/layout/vList3"/>
    <dgm:cxn modelId="{7F4918AB-1759-4B7C-800A-315C93E425FB}" type="presParOf" srcId="{82F3FA73-554F-40ED-BFB4-461BA6213554}" destId="{6C6F8280-115F-4B00-98F1-A16C7643F33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BA942-6EF2-4242-873A-1AF880C1A82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4BF4A6F7-4C6E-46C3-9969-0EF8871BCE8F}">
      <dgm:prSet phldrT="[Text]"/>
      <dgm:spPr/>
      <dgm:t>
        <a:bodyPr/>
        <a:lstStyle/>
        <a:p>
          <a:endParaRPr lang="en-US" dirty="0">
            <a:latin typeface="Aharoni" pitchFamily="2" charset="-79"/>
            <a:cs typeface="Aharoni" pitchFamily="2" charset="-79"/>
          </a:endParaRPr>
        </a:p>
      </dgm:t>
    </dgm:pt>
    <dgm:pt modelId="{AACCE07C-1A22-44C8-AF02-E153639F7607}" type="parTrans" cxnId="{BF417B0A-ED13-4D79-873A-A9AB8F11AE39}">
      <dgm:prSet/>
      <dgm:spPr/>
      <dgm:t>
        <a:bodyPr/>
        <a:lstStyle/>
        <a:p>
          <a:endParaRPr lang="en-US"/>
        </a:p>
      </dgm:t>
    </dgm:pt>
    <dgm:pt modelId="{1E6AF802-B7FE-4D60-81C3-52AA8775F874}" type="sibTrans" cxnId="{BF417B0A-ED13-4D79-873A-A9AB8F11AE39}">
      <dgm:prSet/>
      <dgm:spPr/>
      <dgm:t>
        <a:bodyPr/>
        <a:lstStyle/>
        <a:p>
          <a:endParaRPr lang="en-US"/>
        </a:p>
      </dgm:t>
    </dgm:pt>
    <dgm:pt modelId="{6D324ACE-3171-4042-8C03-2AFC2466C9D0}">
      <dgm:prSet phldrT="[Text]"/>
      <dgm:spPr/>
      <dgm:t>
        <a:bodyPr/>
        <a:lstStyle/>
        <a:p>
          <a:endParaRPr lang="en-US" dirty="0">
            <a:latin typeface="Aharoni" pitchFamily="2" charset="-79"/>
            <a:cs typeface="Aharoni" pitchFamily="2" charset="-79"/>
          </a:endParaRPr>
        </a:p>
      </dgm:t>
    </dgm:pt>
    <dgm:pt modelId="{54F60F72-DCD9-4222-8E4A-FE4E6ECFC7A4}" type="parTrans" cxnId="{4D34793C-7969-4CD0-9440-D8CAF34322F8}">
      <dgm:prSet/>
      <dgm:spPr/>
      <dgm:t>
        <a:bodyPr/>
        <a:lstStyle/>
        <a:p>
          <a:endParaRPr lang="en-US"/>
        </a:p>
      </dgm:t>
    </dgm:pt>
    <dgm:pt modelId="{D021065F-4041-48AC-8BEC-BA9C44FAE4CF}" type="sibTrans" cxnId="{4D34793C-7969-4CD0-9440-D8CAF34322F8}">
      <dgm:prSet/>
      <dgm:spPr/>
      <dgm:t>
        <a:bodyPr/>
        <a:lstStyle/>
        <a:p>
          <a:endParaRPr lang="en-US"/>
        </a:p>
      </dgm:t>
    </dgm:pt>
    <dgm:pt modelId="{BC39030F-7CA0-4B4F-83CC-E9106B51C5DA}">
      <dgm:prSet phldrT="[Text]" custT="1"/>
      <dgm:spPr/>
      <dgm:t>
        <a:bodyPr/>
        <a:lstStyle/>
        <a:p>
          <a:endParaRPr lang="en-US" sz="2800" dirty="0">
            <a:solidFill>
              <a:schemeClr val="accent2">
                <a:lumMod val="75000"/>
              </a:schemeClr>
            </a:solidFill>
            <a:latin typeface="Aharoni" pitchFamily="2" charset="-79"/>
            <a:cs typeface="Aharoni" pitchFamily="2" charset="-79"/>
          </a:endParaRPr>
        </a:p>
      </dgm:t>
    </dgm:pt>
    <dgm:pt modelId="{D1387CB5-B54F-497A-9E04-3A48BAA592D9}" type="sibTrans" cxnId="{6FE874A5-FA0D-41DD-A149-9F1EA25C24A0}">
      <dgm:prSet/>
      <dgm:spPr/>
      <dgm:t>
        <a:bodyPr/>
        <a:lstStyle/>
        <a:p>
          <a:endParaRPr lang="en-US"/>
        </a:p>
      </dgm:t>
    </dgm:pt>
    <dgm:pt modelId="{0B4B87EA-3D2E-454B-A2EC-99FBA46B4409}" type="parTrans" cxnId="{6FE874A5-FA0D-41DD-A149-9F1EA25C24A0}">
      <dgm:prSet/>
      <dgm:spPr/>
      <dgm:t>
        <a:bodyPr/>
        <a:lstStyle/>
        <a:p>
          <a:endParaRPr lang="en-US"/>
        </a:p>
      </dgm:t>
    </dgm:pt>
    <dgm:pt modelId="{CC50F3AB-7CE0-43B0-9D69-0A415D697192}" type="pres">
      <dgm:prSet presAssocID="{8B6BA942-6EF2-4242-873A-1AF880C1A828}" presName="Name0" presStyleCnt="0">
        <dgm:presLayoutVars>
          <dgm:chMax val="7"/>
          <dgm:chPref val="7"/>
          <dgm:dir/>
          <dgm:animLvl val="lvl"/>
        </dgm:presLayoutVars>
      </dgm:prSet>
      <dgm:spPr/>
      <dgm:t>
        <a:bodyPr/>
        <a:lstStyle/>
        <a:p>
          <a:endParaRPr lang="en-US"/>
        </a:p>
      </dgm:t>
    </dgm:pt>
    <dgm:pt modelId="{E7BFF045-0BF8-41C8-A2E7-841CA342EF47}" type="pres">
      <dgm:prSet presAssocID="{BC39030F-7CA0-4B4F-83CC-E9106B51C5DA}" presName="Accent1" presStyleCnt="0"/>
      <dgm:spPr/>
    </dgm:pt>
    <dgm:pt modelId="{2C96CEEE-68AF-454F-9A1E-D4CD2BF5553C}" type="pres">
      <dgm:prSet presAssocID="{BC39030F-7CA0-4B4F-83CC-E9106B51C5DA}" presName="Accent" presStyleLbl="node1" presStyleIdx="0" presStyleCnt="3" custScaleX="162797" custScaleY="160294"/>
      <dgm:spPr>
        <a:solidFill>
          <a:srgbClr val="CC0066"/>
        </a:solidFill>
      </dgm:spPr>
      <dgm:t>
        <a:bodyPr/>
        <a:lstStyle/>
        <a:p>
          <a:endParaRPr lang="en-US"/>
        </a:p>
      </dgm:t>
    </dgm:pt>
    <dgm:pt modelId="{6E56B3F5-DC36-4DA8-8EC6-EDDC014039C2}" type="pres">
      <dgm:prSet presAssocID="{BC39030F-7CA0-4B4F-83CC-E9106B51C5DA}" presName="Parent1" presStyleLbl="revTx" presStyleIdx="0" presStyleCnt="3" custScaleX="133062" custLinFactNeighborX="-232" custLinFactNeighborY="-75062">
        <dgm:presLayoutVars>
          <dgm:chMax val="1"/>
          <dgm:chPref val="1"/>
          <dgm:bulletEnabled val="1"/>
        </dgm:presLayoutVars>
      </dgm:prSet>
      <dgm:spPr/>
      <dgm:t>
        <a:bodyPr/>
        <a:lstStyle/>
        <a:p>
          <a:endParaRPr lang="en-US"/>
        </a:p>
      </dgm:t>
    </dgm:pt>
    <dgm:pt modelId="{80A50782-D0EE-4FB7-AF5F-9100A0378F2D}" type="pres">
      <dgm:prSet presAssocID="{4BF4A6F7-4C6E-46C3-9969-0EF8871BCE8F}" presName="Accent2" presStyleCnt="0"/>
      <dgm:spPr/>
    </dgm:pt>
    <dgm:pt modelId="{16A08BB8-1113-4B30-95A2-C6C430E1DCEB}" type="pres">
      <dgm:prSet presAssocID="{4BF4A6F7-4C6E-46C3-9969-0EF8871BCE8F}" presName="Accent" presStyleLbl="node1" presStyleIdx="1" presStyleCnt="3" custScaleX="160891" custScaleY="151553"/>
      <dgm:spPr>
        <a:solidFill>
          <a:srgbClr val="CC0066"/>
        </a:solidFill>
      </dgm:spPr>
      <dgm:t>
        <a:bodyPr/>
        <a:lstStyle/>
        <a:p>
          <a:endParaRPr lang="en-US"/>
        </a:p>
      </dgm:t>
    </dgm:pt>
    <dgm:pt modelId="{A462CB78-890D-4922-9D0F-A6B45D17892B}" type="pres">
      <dgm:prSet presAssocID="{4BF4A6F7-4C6E-46C3-9969-0EF8871BCE8F}" presName="Parent2" presStyleLbl="revTx" presStyleIdx="1" presStyleCnt="3" custScaleX="145574" custLinFactNeighborX="-11217" custLinFactNeighborY="-51559">
        <dgm:presLayoutVars>
          <dgm:chMax val="1"/>
          <dgm:chPref val="1"/>
          <dgm:bulletEnabled val="1"/>
        </dgm:presLayoutVars>
      </dgm:prSet>
      <dgm:spPr/>
      <dgm:t>
        <a:bodyPr/>
        <a:lstStyle/>
        <a:p>
          <a:endParaRPr lang="en-US"/>
        </a:p>
      </dgm:t>
    </dgm:pt>
    <dgm:pt modelId="{3A95CE7C-3F08-48B5-B416-6E59C7E8D7A0}" type="pres">
      <dgm:prSet presAssocID="{6D324ACE-3171-4042-8C03-2AFC2466C9D0}" presName="Accent3" presStyleCnt="0"/>
      <dgm:spPr/>
    </dgm:pt>
    <dgm:pt modelId="{8E218F41-E25B-4B66-B714-AC751AF181E1}" type="pres">
      <dgm:prSet presAssocID="{6D324ACE-3171-4042-8C03-2AFC2466C9D0}" presName="Accent" presStyleLbl="node1" presStyleIdx="2" presStyleCnt="3" custScaleX="162692" custScaleY="155757"/>
      <dgm:spPr>
        <a:solidFill>
          <a:srgbClr val="CC0066"/>
        </a:solidFill>
      </dgm:spPr>
      <dgm:t>
        <a:bodyPr/>
        <a:lstStyle/>
        <a:p>
          <a:endParaRPr lang="en-US"/>
        </a:p>
      </dgm:t>
    </dgm:pt>
    <dgm:pt modelId="{C4B33432-54E4-4F07-AC4B-1A0DC31FA9EA}" type="pres">
      <dgm:prSet presAssocID="{6D324ACE-3171-4042-8C03-2AFC2466C9D0}" presName="Parent3" presStyleLbl="revTx" presStyleIdx="2" presStyleCnt="3" custScaleX="157314" custLinFactNeighborX="12411" custLinFactNeighborY="43364">
        <dgm:presLayoutVars>
          <dgm:chMax val="1"/>
          <dgm:chPref val="1"/>
          <dgm:bulletEnabled val="1"/>
        </dgm:presLayoutVars>
      </dgm:prSet>
      <dgm:spPr/>
      <dgm:t>
        <a:bodyPr/>
        <a:lstStyle/>
        <a:p>
          <a:endParaRPr lang="en-US"/>
        </a:p>
      </dgm:t>
    </dgm:pt>
  </dgm:ptLst>
  <dgm:cxnLst>
    <dgm:cxn modelId="{BF417B0A-ED13-4D79-873A-A9AB8F11AE39}" srcId="{8B6BA942-6EF2-4242-873A-1AF880C1A828}" destId="{4BF4A6F7-4C6E-46C3-9969-0EF8871BCE8F}" srcOrd="1" destOrd="0" parTransId="{AACCE07C-1A22-44C8-AF02-E153639F7607}" sibTransId="{1E6AF802-B7FE-4D60-81C3-52AA8775F874}"/>
    <dgm:cxn modelId="{5DAD836B-5ACE-451A-9C67-349A72846994}" type="presOf" srcId="{BC39030F-7CA0-4B4F-83CC-E9106B51C5DA}" destId="{6E56B3F5-DC36-4DA8-8EC6-EDDC014039C2}" srcOrd="0" destOrd="0" presId="urn:microsoft.com/office/officeart/2009/layout/CircleArrowProcess"/>
    <dgm:cxn modelId="{4D34793C-7969-4CD0-9440-D8CAF34322F8}" srcId="{8B6BA942-6EF2-4242-873A-1AF880C1A828}" destId="{6D324ACE-3171-4042-8C03-2AFC2466C9D0}" srcOrd="2" destOrd="0" parTransId="{54F60F72-DCD9-4222-8E4A-FE4E6ECFC7A4}" sibTransId="{D021065F-4041-48AC-8BEC-BA9C44FAE4CF}"/>
    <dgm:cxn modelId="{6FE874A5-FA0D-41DD-A149-9F1EA25C24A0}" srcId="{8B6BA942-6EF2-4242-873A-1AF880C1A828}" destId="{BC39030F-7CA0-4B4F-83CC-E9106B51C5DA}" srcOrd="0" destOrd="0" parTransId="{0B4B87EA-3D2E-454B-A2EC-99FBA46B4409}" sibTransId="{D1387CB5-B54F-497A-9E04-3A48BAA592D9}"/>
    <dgm:cxn modelId="{64499FF5-846A-4B81-B2AC-A931C2A92A9A}" type="presOf" srcId="{6D324ACE-3171-4042-8C03-2AFC2466C9D0}" destId="{C4B33432-54E4-4F07-AC4B-1A0DC31FA9EA}" srcOrd="0" destOrd="0" presId="urn:microsoft.com/office/officeart/2009/layout/CircleArrowProcess"/>
    <dgm:cxn modelId="{52AB8439-F4F4-4558-9DB8-00D0651EF639}" type="presOf" srcId="{8B6BA942-6EF2-4242-873A-1AF880C1A828}" destId="{CC50F3AB-7CE0-43B0-9D69-0A415D697192}" srcOrd="0" destOrd="0" presId="urn:microsoft.com/office/officeart/2009/layout/CircleArrowProcess"/>
    <dgm:cxn modelId="{B5E4869E-449D-4DCA-BA96-56A7C63C2C7D}" type="presOf" srcId="{4BF4A6F7-4C6E-46C3-9969-0EF8871BCE8F}" destId="{A462CB78-890D-4922-9D0F-A6B45D17892B}" srcOrd="0" destOrd="0" presId="urn:microsoft.com/office/officeart/2009/layout/CircleArrowProcess"/>
    <dgm:cxn modelId="{92D6FC3E-F6BD-49E3-BC29-5B877E070FA8}" type="presParOf" srcId="{CC50F3AB-7CE0-43B0-9D69-0A415D697192}" destId="{E7BFF045-0BF8-41C8-A2E7-841CA342EF47}" srcOrd="0" destOrd="0" presId="urn:microsoft.com/office/officeart/2009/layout/CircleArrowProcess"/>
    <dgm:cxn modelId="{C6D83503-DD2B-4A19-984F-859E3CDCD4D5}" type="presParOf" srcId="{E7BFF045-0BF8-41C8-A2E7-841CA342EF47}" destId="{2C96CEEE-68AF-454F-9A1E-D4CD2BF5553C}" srcOrd="0" destOrd="0" presId="urn:microsoft.com/office/officeart/2009/layout/CircleArrowProcess"/>
    <dgm:cxn modelId="{8D79F24E-9326-4D2E-9D68-448270B6880D}" type="presParOf" srcId="{CC50F3AB-7CE0-43B0-9D69-0A415D697192}" destId="{6E56B3F5-DC36-4DA8-8EC6-EDDC014039C2}" srcOrd="1" destOrd="0" presId="urn:microsoft.com/office/officeart/2009/layout/CircleArrowProcess"/>
    <dgm:cxn modelId="{8E21C8EF-5131-42B5-B7D0-4007BB382389}" type="presParOf" srcId="{CC50F3AB-7CE0-43B0-9D69-0A415D697192}" destId="{80A50782-D0EE-4FB7-AF5F-9100A0378F2D}" srcOrd="2" destOrd="0" presId="urn:microsoft.com/office/officeart/2009/layout/CircleArrowProcess"/>
    <dgm:cxn modelId="{2C72BC29-C3D5-4D93-8313-6852CD71788D}" type="presParOf" srcId="{80A50782-D0EE-4FB7-AF5F-9100A0378F2D}" destId="{16A08BB8-1113-4B30-95A2-C6C430E1DCEB}" srcOrd="0" destOrd="0" presId="urn:microsoft.com/office/officeart/2009/layout/CircleArrowProcess"/>
    <dgm:cxn modelId="{D87429D2-B780-4DB9-B5B6-184AA42275D7}" type="presParOf" srcId="{CC50F3AB-7CE0-43B0-9D69-0A415D697192}" destId="{A462CB78-890D-4922-9D0F-A6B45D17892B}" srcOrd="3" destOrd="0" presId="urn:microsoft.com/office/officeart/2009/layout/CircleArrowProcess"/>
    <dgm:cxn modelId="{05E1A4B1-8984-405C-A34D-AAFFBEE57B95}" type="presParOf" srcId="{CC50F3AB-7CE0-43B0-9D69-0A415D697192}" destId="{3A95CE7C-3F08-48B5-B416-6E59C7E8D7A0}" srcOrd="4" destOrd="0" presId="urn:microsoft.com/office/officeart/2009/layout/CircleArrowProcess"/>
    <dgm:cxn modelId="{B445B3D8-8E25-4587-B49D-7DA57644F30C}" type="presParOf" srcId="{3A95CE7C-3F08-48B5-B416-6E59C7E8D7A0}" destId="{8E218F41-E25B-4B66-B714-AC751AF181E1}" srcOrd="0" destOrd="0" presId="urn:microsoft.com/office/officeart/2009/layout/CircleArrowProcess"/>
    <dgm:cxn modelId="{33EE1C36-21E4-4148-A826-7BC6C933256B}" type="presParOf" srcId="{CC50F3AB-7CE0-43B0-9D69-0A415D697192}" destId="{C4B33432-54E4-4F07-AC4B-1A0DC31FA9EA}"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AA564-2D02-4C79-A0CD-EC5644FDC4FA}">
      <dsp:nvSpPr>
        <dsp:cNvPr id="0" name=""/>
        <dsp:cNvSpPr/>
      </dsp:nvSpPr>
      <dsp:spPr>
        <a:xfrm>
          <a:off x="0" y="0"/>
          <a:ext cx="8229600" cy="1198624"/>
        </a:xfrm>
        <a:prstGeom prst="round2DiagRect">
          <a:avLst/>
        </a:prstGeom>
        <a:gradFill rotWithShape="0">
          <a:gsLst>
            <a:gs pos="0">
              <a:srgbClr val="DDEBCF"/>
            </a:gs>
            <a:gs pos="69000">
              <a:srgbClr val="9CB86E"/>
            </a:gs>
            <a:gs pos="100000">
              <a:srgbClr val="156B13"/>
            </a:gs>
          </a:gsLst>
          <a:lin ang="54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rgbClr val="7030A0"/>
              </a:solidFill>
              <a:latin typeface="+mn-lt"/>
            </a:rPr>
            <a:t>Agenda and Targets</a:t>
          </a:r>
          <a:r>
            <a:rPr lang="en-US" sz="3000" b="1" kern="1200" dirty="0" smtClean="0">
              <a:latin typeface="Tw Cen MT" pitchFamily="34" charset="0"/>
            </a:rPr>
            <a:t>	</a:t>
          </a:r>
        </a:p>
      </dsp:txBody>
      <dsp:txXfrm>
        <a:off x="1765782" y="0"/>
        <a:ext cx="6463817" cy="1198624"/>
      </dsp:txXfrm>
    </dsp:sp>
    <dsp:sp modelId="{36133411-8FE4-4491-BA08-56144C63CB99}">
      <dsp:nvSpPr>
        <dsp:cNvPr id="0" name=""/>
        <dsp:cNvSpPr/>
      </dsp:nvSpPr>
      <dsp:spPr>
        <a:xfrm>
          <a:off x="83915" y="13721"/>
          <a:ext cx="1717813" cy="1171180"/>
        </a:xfrm>
        <a:prstGeom prst="round2DiagRect">
          <a:avLst/>
        </a:prstGeom>
        <a:blipFill rotWithShape="1">
          <a:blip xmlns:r="http://schemas.openxmlformats.org/officeDocument/2006/relationships" r:embed="rId1"/>
          <a:stretch>
            <a:fillRect/>
          </a:stretch>
        </a:blip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2F55DC1D-2488-4424-936F-00C76D4A824B}">
      <dsp:nvSpPr>
        <dsp:cNvPr id="0" name=""/>
        <dsp:cNvSpPr/>
      </dsp:nvSpPr>
      <dsp:spPr>
        <a:xfrm>
          <a:off x="0" y="1351257"/>
          <a:ext cx="8229600" cy="1198624"/>
        </a:xfrm>
        <a:prstGeom prst="round2DiagRect">
          <a:avLst/>
        </a:prstGeom>
        <a:gradFill rotWithShape="0">
          <a:gsLst>
            <a:gs pos="0">
              <a:srgbClr val="DDEBCF"/>
            </a:gs>
            <a:gs pos="74000">
              <a:srgbClr val="9CB86E"/>
            </a:gs>
            <a:gs pos="100000">
              <a:srgbClr val="156B13"/>
            </a:gs>
          </a:gsLst>
          <a:lin ang="54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rgbClr val="7030A0"/>
              </a:solidFill>
              <a:latin typeface="+mn-lt"/>
            </a:rPr>
            <a:t>Instructional Ladder</a:t>
          </a:r>
          <a:endParaRPr lang="en-US" sz="3000" b="1" kern="1200" dirty="0">
            <a:solidFill>
              <a:srgbClr val="7030A0"/>
            </a:solidFill>
            <a:latin typeface="+mn-lt"/>
          </a:endParaRPr>
        </a:p>
      </dsp:txBody>
      <dsp:txXfrm>
        <a:off x="1765782" y="1351257"/>
        <a:ext cx="6463817" cy="1198624"/>
      </dsp:txXfrm>
    </dsp:sp>
    <dsp:sp modelId="{8B82C056-6D44-4EC6-B428-208028A042F5}">
      <dsp:nvSpPr>
        <dsp:cNvPr id="0" name=""/>
        <dsp:cNvSpPr/>
      </dsp:nvSpPr>
      <dsp:spPr>
        <a:xfrm>
          <a:off x="119862" y="1392303"/>
          <a:ext cx="1645920" cy="1050992"/>
        </a:xfrm>
        <a:prstGeom prst="round2DiagRect">
          <a:avLst/>
        </a:prstGeom>
        <a:blipFill rotWithShape="1">
          <a:blip xmlns:r="http://schemas.openxmlformats.org/officeDocument/2006/relationships" r:embed="rId2"/>
          <a:stretch>
            <a:fillRect/>
          </a:stretch>
        </a:blip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CAEE08B3-1990-4730-B352-C1BE95C73039}">
      <dsp:nvSpPr>
        <dsp:cNvPr id="0" name=""/>
        <dsp:cNvSpPr/>
      </dsp:nvSpPr>
      <dsp:spPr>
        <a:xfrm>
          <a:off x="0" y="2636973"/>
          <a:ext cx="8229600" cy="1198624"/>
        </a:xfrm>
        <a:prstGeom prst="round2DiagRect">
          <a:avLst/>
        </a:prstGeom>
        <a:gradFill rotWithShape="0">
          <a:gsLst>
            <a:gs pos="0">
              <a:srgbClr val="DDEBCF"/>
            </a:gs>
            <a:gs pos="73000">
              <a:srgbClr val="9CB86E"/>
            </a:gs>
            <a:gs pos="100000">
              <a:srgbClr val="156B13"/>
            </a:gs>
          </a:gsLst>
          <a:lin ang="54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rgbClr val="7030A0"/>
              </a:solidFill>
              <a:latin typeface="+mn-lt"/>
            </a:rPr>
            <a:t>Grade Level Work Groups </a:t>
          </a:r>
        </a:p>
      </dsp:txBody>
      <dsp:txXfrm>
        <a:off x="1765782" y="2636973"/>
        <a:ext cx="6463817" cy="1198624"/>
      </dsp:txXfrm>
    </dsp:sp>
    <dsp:sp modelId="{0B2BB8AA-4092-4C07-BA8C-D47A4D6D5285}">
      <dsp:nvSpPr>
        <dsp:cNvPr id="0" name=""/>
        <dsp:cNvSpPr/>
      </dsp:nvSpPr>
      <dsp:spPr>
        <a:xfrm>
          <a:off x="83915" y="2644741"/>
          <a:ext cx="1717813" cy="1183090"/>
        </a:xfrm>
        <a:prstGeom prst="round2DiagRect">
          <a:avLst/>
        </a:prstGeom>
        <a:blipFill rotWithShape="1">
          <a:blip xmlns:r="http://schemas.openxmlformats.org/officeDocument/2006/relationships" r:embed="rId3"/>
          <a:stretch>
            <a:fillRect/>
          </a:stretch>
        </a:blip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FD5949A6-095C-41CC-A96A-D3022429CFFC}">
      <dsp:nvSpPr>
        <dsp:cNvPr id="0" name=""/>
        <dsp:cNvSpPr/>
      </dsp:nvSpPr>
      <dsp:spPr>
        <a:xfrm>
          <a:off x="0" y="3955460"/>
          <a:ext cx="8229600" cy="1198624"/>
        </a:xfrm>
        <a:prstGeom prst="round2DiagRect">
          <a:avLst/>
        </a:prstGeom>
        <a:gradFill rotWithShape="0">
          <a:gsLst>
            <a:gs pos="0">
              <a:srgbClr val="DDEBCF"/>
            </a:gs>
            <a:gs pos="74000">
              <a:srgbClr val="9CB86E"/>
            </a:gs>
            <a:gs pos="100000">
              <a:srgbClr val="156B13"/>
            </a:gs>
          </a:gsLst>
          <a:lin ang="54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rgbClr val="7030A0"/>
              </a:solidFill>
              <a:latin typeface="+mn-lt"/>
            </a:rPr>
            <a:t>Lunch</a:t>
          </a:r>
          <a:endParaRPr lang="en-US" sz="3000" b="1" kern="1200" dirty="0">
            <a:solidFill>
              <a:srgbClr val="7030A0"/>
            </a:solidFill>
            <a:latin typeface="+mn-lt"/>
          </a:endParaRPr>
        </a:p>
      </dsp:txBody>
      <dsp:txXfrm>
        <a:off x="1765782" y="3955460"/>
        <a:ext cx="6463817" cy="1198624"/>
      </dsp:txXfrm>
    </dsp:sp>
    <dsp:sp modelId="{C24DEB7B-AAFE-4777-B8F6-0463A3E03E1B}">
      <dsp:nvSpPr>
        <dsp:cNvPr id="0" name=""/>
        <dsp:cNvSpPr/>
      </dsp:nvSpPr>
      <dsp:spPr>
        <a:xfrm>
          <a:off x="119862" y="3978623"/>
          <a:ext cx="1645920" cy="1152300"/>
        </a:xfrm>
        <a:prstGeom prst="round2DiagRect">
          <a:avLst/>
        </a:prstGeom>
        <a:blipFill rotWithShape="1">
          <a:blip xmlns:r="http://schemas.openxmlformats.org/officeDocument/2006/relationships" r:embed="rId4"/>
          <a:stretch>
            <a:fillRect/>
          </a:stretch>
        </a:blip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21987A41-88CE-4917-A47B-5C68237DC6A6}">
      <dsp:nvSpPr>
        <dsp:cNvPr id="0" name=""/>
        <dsp:cNvSpPr/>
      </dsp:nvSpPr>
      <dsp:spPr>
        <a:xfrm>
          <a:off x="0" y="5273947"/>
          <a:ext cx="8229600" cy="1198624"/>
        </a:xfrm>
        <a:prstGeom prst="round2DiagRect">
          <a:avLst/>
        </a:prstGeom>
        <a:gradFill rotWithShape="0">
          <a:gsLst>
            <a:gs pos="0">
              <a:srgbClr val="DDEBCF"/>
            </a:gs>
            <a:gs pos="74000">
              <a:srgbClr val="9CB86E"/>
            </a:gs>
            <a:gs pos="100000">
              <a:srgbClr val="156B1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rgbClr val="7030A0"/>
              </a:solidFill>
              <a:latin typeface="+mn-lt"/>
            </a:rPr>
            <a:t>Break Out Sessions</a:t>
          </a:r>
          <a:endParaRPr lang="en-US" sz="3000" b="1" kern="1200" dirty="0">
            <a:solidFill>
              <a:srgbClr val="7030A0"/>
            </a:solidFill>
            <a:latin typeface="+mn-lt"/>
          </a:endParaRPr>
        </a:p>
      </dsp:txBody>
      <dsp:txXfrm>
        <a:off x="1765782" y="5273947"/>
        <a:ext cx="6463817" cy="1198624"/>
      </dsp:txXfrm>
    </dsp:sp>
    <dsp:sp modelId="{AB2C5E68-71D1-45BF-8944-A26400AB737A}">
      <dsp:nvSpPr>
        <dsp:cNvPr id="0" name=""/>
        <dsp:cNvSpPr/>
      </dsp:nvSpPr>
      <dsp:spPr>
        <a:xfrm>
          <a:off x="119862" y="5312505"/>
          <a:ext cx="1645920" cy="1121509"/>
        </a:xfrm>
        <a:prstGeom prst="round2DiagRect">
          <a:avLst/>
        </a:prstGeom>
        <a:blipFill rotWithShape="1">
          <a:blip xmlns:r="http://schemas.openxmlformats.org/officeDocument/2006/relationships" r:embed="rId5"/>
          <a:stretch>
            <a:fillRect/>
          </a:stretch>
        </a:blip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36D9D-6EC2-468A-9E1C-1AEB7F23DF85}">
      <dsp:nvSpPr>
        <dsp:cNvPr id="0" name=""/>
        <dsp:cNvSpPr/>
      </dsp:nvSpPr>
      <dsp:spPr>
        <a:xfrm>
          <a:off x="0" y="605700"/>
          <a:ext cx="5334000"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F84C58-69D5-4C4D-B0FA-4C3F68746BEF}">
      <dsp:nvSpPr>
        <dsp:cNvPr id="0" name=""/>
        <dsp:cNvSpPr/>
      </dsp:nvSpPr>
      <dsp:spPr>
        <a:xfrm>
          <a:off x="266700" y="60737"/>
          <a:ext cx="4513156" cy="1180800"/>
        </a:xfrm>
        <a:prstGeom prst="roundRect">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rPr>
            <a:t>K-5:  Room 1</a:t>
          </a:r>
          <a:endParaRPr lang="en-US" sz="3600" b="1" kern="1200" dirty="0">
            <a:solidFill>
              <a:schemeClr val="tx1"/>
            </a:solidFill>
          </a:endParaRPr>
        </a:p>
      </dsp:txBody>
      <dsp:txXfrm>
        <a:off x="324342" y="118379"/>
        <a:ext cx="4397872" cy="1065516"/>
      </dsp:txXfrm>
    </dsp:sp>
    <dsp:sp modelId="{FA55AB57-79BE-494C-8271-19E7172D996B}">
      <dsp:nvSpPr>
        <dsp:cNvPr id="0" name=""/>
        <dsp:cNvSpPr/>
      </dsp:nvSpPr>
      <dsp:spPr>
        <a:xfrm>
          <a:off x="0" y="2420100"/>
          <a:ext cx="5334000"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DE4AC6-B3AA-4C39-BAE4-0CE78A0D895A}">
      <dsp:nvSpPr>
        <dsp:cNvPr id="0" name=""/>
        <dsp:cNvSpPr/>
      </dsp:nvSpPr>
      <dsp:spPr>
        <a:xfrm>
          <a:off x="266700" y="1829700"/>
          <a:ext cx="4579431" cy="1180800"/>
        </a:xfrm>
        <a:prstGeom prst="roundRect">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rPr>
            <a:t>6-8:   Room 2</a:t>
          </a:r>
          <a:endParaRPr lang="en-US" sz="3600" b="1" kern="1200" dirty="0">
            <a:solidFill>
              <a:schemeClr val="tx1"/>
            </a:solidFill>
          </a:endParaRPr>
        </a:p>
      </dsp:txBody>
      <dsp:txXfrm>
        <a:off x="324342" y="1887342"/>
        <a:ext cx="4464147" cy="1065516"/>
      </dsp:txXfrm>
    </dsp:sp>
    <dsp:sp modelId="{0B37DF8D-7FDA-456C-B7E2-8999BF843A7A}">
      <dsp:nvSpPr>
        <dsp:cNvPr id="0" name=""/>
        <dsp:cNvSpPr/>
      </dsp:nvSpPr>
      <dsp:spPr>
        <a:xfrm>
          <a:off x="0" y="4234500"/>
          <a:ext cx="5334000"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6BCF13-2CB8-4802-9CD9-0D130B764E0F}">
      <dsp:nvSpPr>
        <dsp:cNvPr id="0" name=""/>
        <dsp:cNvSpPr/>
      </dsp:nvSpPr>
      <dsp:spPr>
        <a:xfrm>
          <a:off x="213690" y="3644100"/>
          <a:ext cx="4579431" cy="1180800"/>
        </a:xfrm>
        <a:prstGeom prst="roundRect">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rPr>
            <a:t>9-12 : Main Room</a:t>
          </a:r>
          <a:endParaRPr lang="en-US" sz="3600" b="1" kern="1200" dirty="0">
            <a:solidFill>
              <a:schemeClr val="tx1"/>
            </a:solidFill>
          </a:endParaRPr>
        </a:p>
      </dsp:txBody>
      <dsp:txXfrm>
        <a:off x="271332" y="3701742"/>
        <a:ext cx="4464147" cy="1065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E1D95-77A2-47A4-88E1-E40A3B972685}">
      <dsp:nvSpPr>
        <dsp:cNvPr id="0" name=""/>
        <dsp:cNvSpPr/>
      </dsp:nvSpPr>
      <dsp:spPr>
        <a:xfrm rot="10800000">
          <a:off x="312924" y="89149"/>
          <a:ext cx="5302964" cy="1305267"/>
        </a:xfrm>
        <a:prstGeom prst="homePlat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5587"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t>Session #1: Room 1 </a:t>
          </a:r>
        </a:p>
        <a:p>
          <a:pPr lvl="0" algn="ctr" defTabSz="889000">
            <a:lnSpc>
              <a:spcPct val="90000"/>
            </a:lnSpc>
            <a:spcBef>
              <a:spcPct val="0"/>
            </a:spcBef>
            <a:spcAft>
              <a:spcPct val="35000"/>
            </a:spcAft>
          </a:pPr>
          <a:r>
            <a:rPr lang="en-US" sz="2400" b="1" kern="1200" dirty="0" smtClean="0"/>
            <a:t>“Enabling Student Learning One Bite at a Time!”</a:t>
          </a:r>
          <a:endParaRPr lang="en-US" sz="2400" b="1" kern="1200" dirty="0"/>
        </a:p>
      </dsp:txBody>
      <dsp:txXfrm rot="10800000">
        <a:off x="639241" y="89149"/>
        <a:ext cx="4976647" cy="1305267"/>
      </dsp:txXfrm>
    </dsp:sp>
    <dsp:sp modelId="{172FAF42-9C36-4849-9E08-DAFF409F4B9C}">
      <dsp:nvSpPr>
        <dsp:cNvPr id="0" name=""/>
        <dsp:cNvSpPr/>
      </dsp:nvSpPr>
      <dsp:spPr>
        <a:xfrm>
          <a:off x="11265" y="0"/>
          <a:ext cx="1305267" cy="1305267"/>
        </a:xfrm>
        <a:prstGeom prst="ellipse">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C9DFEC-FDAD-45C2-B363-CE41CD97D079}">
      <dsp:nvSpPr>
        <dsp:cNvPr id="0" name=""/>
        <dsp:cNvSpPr/>
      </dsp:nvSpPr>
      <dsp:spPr>
        <a:xfrm rot="10800000">
          <a:off x="277223" y="1697026"/>
          <a:ext cx="5312953" cy="1305267"/>
        </a:xfrm>
        <a:prstGeom prst="homePlat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5587"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t>Session #2: Room 2</a:t>
          </a:r>
        </a:p>
        <a:p>
          <a:pPr lvl="0" algn="ctr" defTabSz="889000">
            <a:lnSpc>
              <a:spcPct val="90000"/>
            </a:lnSpc>
            <a:spcBef>
              <a:spcPct val="0"/>
            </a:spcBef>
            <a:spcAft>
              <a:spcPct val="35000"/>
            </a:spcAft>
          </a:pPr>
          <a:r>
            <a:rPr lang="en-US" sz="2000" b="1" kern="1200" dirty="0" smtClean="0"/>
            <a:t>CHETL and RIGOR</a:t>
          </a:r>
        </a:p>
        <a:p>
          <a:pPr lvl="0" algn="ctr" defTabSz="889000">
            <a:lnSpc>
              <a:spcPct val="90000"/>
            </a:lnSpc>
            <a:spcBef>
              <a:spcPct val="0"/>
            </a:spcBef>
            <a:spcAft>
              <a:spcPct val="35000"/>
            </a:spcAft>
          </a:pPr>
          <a:r>
            <a:rPr lang="en-US" sz="2400" b="1" kern="1200" dirty="0" smtClean="0"/>
            <a:t>“I’ll Know It When I See It!”</a:t>
          </a:r>
          <a:r>
            <a:rPr lang="en-US" sz="2800" b="1" kern="1200" dirty="0" smtClean="0"/>
            <a:t>  </a:t>
          </a:r>
          <a:endParaRPr lang="en-US" sz="2800" b="1" kern="1200" dirty="0"/>
        </a:p>
      </dsp:txBody>
      <dsp:txXfrm rot="10800000">
        <a:off x="603540" y="1697026"/>
        <a:ext cx="4986636" cy="1305267"/>
      </dsp:txXfrm>
    </dsp:sp>
    <dsp:sp modelId="{2FBDDAD3-89C9-46DF-BF6A-E657914EF8C1}">
      <dsp:nvSpPr>
        <dsp:cNvPr id="0" name=""/>
        <dsp:cNvSpPr/>
      </dsp:nvSpPr>
      <dsp:spPr>
        <a:xfrm>
          <a:off x="0" y="1692484"/>
          <a:ext cx="1305267" cy="1305267"/>
        </a:xfrm>
        <a:prstGeom prst="ellipse">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6F8280-115F-4B00-98F1-A16C7643F33B}">
      <dsp:nvSpPr>
        <dsp:cNvPr id="0" name=""/>
        <dsp:cNvSpPr/>
      </dsp:nvSpPr>
      <dsp:spPr>
        <a:xfrm rot="10800000">
          <a:off x="260855" y="3391925"/>
          <a:ext cx="5345689" cy="1305267"/>
        </a:xfrm>
        <a:prstGeom prst="homePlat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5587"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t>Session #3: Room 119P</a:t>
          </a:r>
        </a:p>
        <a:p>
          <a:pPr lvl="0" algn="ctr" defTabSz="889000">
            <a:lnSpc>
              <a:spcPct val="100000"/>
            </a:lnSpc>
            <a:spcBef>
              <a:spcPct val="0"/>
            </a:spcBef>
            <a:spcAft>
              <a:spcPts val="0"/>
            </a:spcAft>
          </a:pPr>
          <a:r>
            <a:rPr lang="en-US" sz="2400" b="1" kern="1200" dirty="0" smtClean="0"/>
            <a:t>“Looking </a:t>
          </a:r>
          <a:r>
            <a:rPr lang="en-US" sz="2400" b="1" kern="1200" dirty="0" smtClean="0"/>
            <a:t>for Congruency in </a:t>
          </a:r>
          <a:r>
            <a:rPr lang="en-US" sz="2400" b="1" kern="1200" dirty="0" smtClean="0"/>
            <a:t>Curriculum”</a:t>
          </a:r>
          <a:endParaRPr lang="en-US" sz="2400" b="1" kern="1200" dirty="0"/>
        </a:p>
      </dsp:txBody>
      <dsp:txXfrm rot="10800000">
        <a:off x="587172" y="3391925"/>
        <a:ext cx="5019372" cy="1305267"/>
      </dsp:txXfrm>
    </dsp:sp>
    <dsp:sp modelId="{D9E88702-17D2-4CF8-8AE3-1755A189A757}">
      <dsp:nvSpPr>
        <dsp:cNvPr id="0" name=""/>
        <dsp:cNvSpPr/>
      </dsp:nvSpPr>
      <dsp:spPr>
        <a:xfrm>
          <a:off x="0" y="3371942"/>
          <a:ext cx="1305267" cy="1305267"/>
        </a:xfrm>
        <a:prstGeom prst="ellipse">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6CEEE-68AF-454F-9A1E-D4CD2BF5553C}">
      <dsp:nvSpPr>
        <dsp:cNvPr id="0" name=""/>
        <dsp:cNvSpPr/>
      </dsp:nvSpPr>
      <dsp:spPr>
        <a:xfrm>
          <a:off x="442020" y="-1586"/>
          <a:ext cx="2777396" cy="2735110"/>
        </a:xfrm>
        <a:prstGeom prst="circularArrow">
          <a:avLst>
            <a:gd name="adj1" fmla="val 10980"/>
            <a:gd name="adj2" fmla="val 1142322"/>
            <a:gd name="adj3" fmla="val 4500000"/>
            <a:gd name="adj4" fmla="val 10800000"/>
            <a:gd name="adj5" fmla="val 12500"/>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6B3F5-DC36-4DA8-8EC6-EDDC014039C2}">
      <dsp:nvSpPr>
        <dsp:cNvPr id="0" name=""/>
        <dsp:cNvSpPr/>
      </dsp:nvSpPr>
      <dsp:spPr>
        <a:xfrm>
          <a:off x="1195871" y="773128"/>
          <a:ext cx="1261452" cy="473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solidFill>
              <a:schemeClr val="accent2">
                <a:lumMod val="75000"/>
              </a:schemeClr>
            </a:solidFill>
            <a:latin typeface="Aharoni" pitchFamily="2" charset="-79"/>
            <a:cs typeface="Aharoni" pitchFamily="2" charset="-79"/>
          </a:endParaRPr>
        </a:p>
      </dsp:txBody>
      <dsp:txXfrm>
        <a:off x="1195871" y="773128"/>
        <a:ext cx="1261452" cy="473895"/>
      </dsp:txXfrm>
    </dsp:sp>
    <dsp:sp modelId="{16A08BB8-1113-4B30-95A2-C6C430E1DCEB}">
      <dsp:nvSpPr>
        <dsp:cNvPr id="0" name=""/>
        <dsp:cNvSpPr/>
      </dsp:nvSpPr>
      <dsp:spPr>
        <a:xfrm>
          <a:off x="-15569" y="1053388"/>
          <a:ext cx="2744879" cy="2585962"/>
        </a:xfrm>
        <a:prstGeom prst="leftCircularArrow">
          <a:avLst>
            <a:gd name="adj1" fmla="val 10980"/>
            <a:gd name="adj2" fmla="val 1142322"/>
            <a:gd name="adj3" fmla="val 6300000"/>
            <a:gd name="adj4" fmla="val 18900000"/>
            <a:gd name="adj5" fmla="val 12500"/>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62CB78-890D-4922-9D0F-A6B45D17892B}">
      <dsp:nvSpPr>
        <dsp:cNvPr id="0" name=""/>
        <dsp:cNvSpPr/>
      </dsp:nvSpPr>
      <dsp:spPr>
        <a:xfrm>
          <a:off x="560496" y="1870579"/>
          <a:ext cx="1380068" cy="473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US" sz="3600" kern="1200" dirty="0">
            <a:latin typeface="Aharoni" pitchFamily="2" charset="-79"/>
            <a:cs typeface="Aharoni" pitchFamily="2" charset="-79"/>
          </a:endParaRPr>
        </a:p>
      </dsp:txBody>
      <dsp:txXfrm>
        <a:off x="560496" y="1870579"/>
        <a:ext cx="1380068" cy="473895"/>
      </dsp:txXfrm>
    </dsp:sp>
    <dsp:sp modelId="{8E218F41-E25B-4B66-B714-AC751AF181E1}">
      <dsp:nvSpPr>
        <dsp:cNvPr id="0" name=""/>
        <dsp:cNvSpPr/>
      </dsp:nvSpPr>
      <dsp:spPr>
        <a:xfrm>
          <a:off x="639663" y="2182142"/>
          <a:ext cx="2384675" cy="2283939"/>
        </a:xfrm>
        <a:prstGeom prst="blockArc">
          <a:avLst>
            <a:gd name="adj1" fmla="val 13500000"/>
            <a:gd name="adj2" fmla="val 10800000"/>
            <a:gd name="adj3" fmla="val 12740"/>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33432-54E4-4F07-AC4B-1A0DC31FA9EA}">
      <dsp:nvSpPr>
        <dsp:cNvPr id="0" name=""/>
        <dsp:cNvSpPr/>
      </dsp:nvSpPr>
      <dsp:spPr>
        <a:xfrm>
          <a:off x="1203015" y="3307905"/>
          <a:ext cx="1491366" cy="473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US" sz="3600" kern="1200" dirty="0">
            <a:latin typeface="Aharoni" pitchFamily="2" charset="-79"/>
            <a:cs typeface="Aharoni" pitchFamily="2" charset="-79"/>
          </a:endParaRPr>
        </a:p>
      </dsp:txBody>
      <dsp:txXfrm>
        <a:off x="1203015" y="3307905"/>
        <a:ext cx="1491366" cy="473895"/>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A5F1E4-0CD8-4DC5-8865-2773E7F816E8}" type="datetimeFigureOut">
              <a:rPr lang="en-US" smtClean="0"/>
              <a:t>3/28/2012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591EC6-8C60-490D-B4D4-412803971193}" type="slidenum">
              <a:rPr lang="en-US" smtClean="0"/>
              <a:t>‹#›</a:t>
            </a:fld>
            <a:endParaRPr lang="en-US"/>
          </a:p>
        </p:txBody>
      </p:sp>
    </p:spTree>
    <p:extLst>
      <p:ext uri="{BB962C8B-B14F-4D97-AF65-F5344CB8AC3E}">
        <p14:creationId xmlns:p14="http://schemas.microsoft.com/office/powerpoint/2010/main" val="270174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Carole  (9-9:10)</a:t>
            </a:r>
          </a:p>
          <a:p>
            <a:endParaRPr lang="en-US" b="1" dirty="0" smtClean="0"/>
          </a:p>
          <a:p>
            <a:r>
              <a:rPr lang="en-US" dirty="0" smtClean="0"/>
              <a:t>Welcome</a:t>
            </a:r>
          </a:p>
          <a:p>
            <a:r>
              <a:rPr lang="en-US" dirty="0" smtClean="0"/>
              <a:t>Norms</a:t>
            </a:r>
          </a:p>
          <a:p>
            <a:r>
              <a:rPr lang="en-US" dirty="0" smtClean="0"/>
              <a:t>T-Chart</a:t>
            </a:r>
          </a:p>
          <a:p>
            <a:r>
              <a:rPr lang="en-US" dirty="0" smtClean="0"/>
              <a:t>Targets</a:t>
            </a:r>
          </a:p>
          <a:p>
            <a:r>
              <a:rPr lang="en-US" dirty="0" smtClean="0"/>
              <a:t>Schedule for the Day</a:t>
            </a:r>
          </a:p>
          <a:p>
            <a:r>
              <a:rPr lang="en-US" dirty="0" smtClean="0"/>
              <a:t>Names</a:t>
            </a:r>
            <a:r>
              <a:rPr lang="en-US" baseline="0" dirty="0" smtClean="0"/>
              <a:t> for Drawing</a:t>
            </a:r>
            <a:endParaRPr lang="en-US" dirty="0" smtClean="0"/>
          </a:p>
          <a:p>
            <a:endParaRPr lang="en-US" dirty="0" smtClean="0"/>
          </a:p>
          <a:p>
            <a:endParaRPr lang="en-US" b="1"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037B4A-EE8B-4AB5-BC33-D3F8C037EFF9}"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p>
        </p:txBody>
      </p:sp>
      <p:sp>
        <p:nvSpPr>
          <p:cNvPr id="952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A801FE-4444-47A9-A156-3238BCFA05F9}" type="slidenum">
              <a:rPr lang="en-US" smtClean="0"/>
              <a:pPr eaLnBrk="1" hangingPunct="1"/>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All Facilitators  (Critiquing Tasks and Development of Ladder Session 10:40 – 12:00)</a:t>
            </a:r>
          </a:p>
          <a:p>
            <a:endParaRPr lang="en-US" b="1" dirty="0" smtClean="0"/>
          </a:p>
          <a:p>
            <a:r>
              <a:rPr lang="en-US" sz="1200" dirty="0" smtClean="0">
                <a:solidFill>
                  <a:srgbClr val="DD5807"/>
                </a:solidFill>
              </a:rPr>
              <a:t>“Critiquing a Teaching Task” </a:t>
            </a:r>
            <a:r>
              <a:rPr lang="en-US" sz="1200" b="1" dirty="0" smtClean="0">
                <a:solidFill>
                  <a:srgbClr val="DD5807"/>
                </a:solidFill>
              </a:rPr>
              <a:t>HANDOUT</a:t>
            </a:r>
            <a:endParaRPr lang="en-US" b="1"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All Facilitators  (Critiquing Tasks and Development of Ladder Session 10:40 – 12:00)</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74591EC6-8C60-490D-B4D4-412803971193}" type="slidenum">
              <a:rPr lang="en-US" smtClean="0"/>
              <a:t>13</a:t>
            </a:fld>
            <a:endParaRPr lang="en-US"/>
          </a:p>
        </p:txBody>
      </p:sp>
    </p:spTree>
    <p:extLst>
      <p:ext uri="{BB962C8B-B14F-4D97-AF65-F5344CB8AC3E}">
        <p14:creationId xmlns:p14="http://schemas.microsoft.com/office/powerpoint/2010/main" val="2153018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All Facilitators  (Critiquing Tasks and Development of Ladder Session 10:40 – 12:00)</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Grade Level Facilitator  </a:t>
            </a:r>
            <a:r>
              <a:rPr lang="en-US" b="1" dirty="0" smtClean="0">
                <a:solidFill>
                  <a:schemeClr val="accent2">
                    <a:lumMod val="75000"/>
                  </a:schemeClr>
                </a:solidFill>
              </a:rPr>
              <a:t>(END</a:t>
            </a:r>
            <a:r>
              <a:rPr lang="en-US" b="1" baseline="0" dirty="0" smtClean="0">
                <a:solidFill>
                  <a:schemeClr val="accent2">
                    <a:lumMod val="75000"/>
                  </a:schemeClr>
                </a:solidFill>
              </a:rPr>
              <a:t> AT 12:00 FOR LUNCH)</a:t>
            </a:r>
          </a:p>
          <a:p>
            <a:endParaRPr lang="en-US" b="1" dirty="0" smtClean="0"/>
          </a:p>
          <a:p>
            <a:r>
              <a:rPr lang="en-US" b="0" dirty="0" smtClean="0"/>
              <a:t>Teachers</a:t>
            </a:r>
            <a:r>
              <a:rPr lang="en-US" b="0" baseline="0" dirty="0" smtClean="0"/>
              <a:t> should use the Informational </a:t>
            </a:r>
            <a:r>
              <a:rPr lang="en-US" b="0" dirty="0" smtClean="0"/>
              <a:t>Rubric,  Teaching Task Collection Document, Deconstructed Standards Pkt., etc.</a:t>
            </a:r>
            <a:r>
              <a:rPr lang="en-US" b="0" baseline="0" dirty="0" smtClean="0"/>
              <a:t> while working</a:t>
            </a:r>
          </a:p>
          <a:p>
            <a:endParaRPr lang="en-US" b="0" baseline="0" dirty="0" smtClean="0"/>
          </a:p>
          <a:p>
            <a:r>
              <a:rPr lang="en-US" dirty="0" smtClean="0"/>
              <a:t> </a:t>
            </a:r>
          </a:p>
          <a:p>
            <a:endParaRPr lang="en-US" dirty="0" smtClean="0"/>
          </a:p>
        </p:txBody>
      </p:sp>
      <p:sp>
        <p:nvSpPr>
          <p:cNvPr id="4" name="Slide Number Placeholder 3"/>
          <p:cNvSpPr>
            <a:spLocks noGrp="1"/>
          </p:cNvSpPr>
          <p:nvPr>
            <p:ph type="sldNum" sz="quarter" idx="5"/>
          </p:nvPr>
        </p:nvSpPr>
        <p:spPr/>
        <p:txBody>
          <a:bodyPr/>
          <a:lstStyle/>
          <a:p>
            <a:pPr>
              <a:defRPr/>
            </a:pPr>
            <a:fld id="{BF5C668F-4C3F-41A0-94F7-B2FE96645848}"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All Facilitators: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REMIND TEACHERS OF HOMEWORK FOR LAST MEETING OF 2011-2012 SCHOOL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74591EC6-8C60-490D-B4D4-412803971193}" type="slidenum">
              <a:rPr lang="en-US" smtClean="0"/>
              <a:t>16</a:t>
            </a:fld>
            <a:endParaRPr lang="en-US"/>
          </a:p>
        </p:txBody>
      </p:sp>
    </p:spTree>
    <p:extLst>
      <p:ext uri="{BB962C8B-B14F-4D97-AF65-F5344CB8AC3E}">
        <p14:creationId xmlns:p14="http://schemas.microsoft.com/office/powerpoint/2010/main" val="227349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All</a:t>
            </a:r>
            <a:r>
              <a:rPr lang="en-US" b="1" baseline="0" dirty="0" smtClean="0"/>
              <a:t> Facilitators: </a:t>
            </a:r>
            <a:r>
              <a:rPr lang="en-US" b="1" u="sng" baseline="0" dirty="0" smtClean="0"/>
              <a:t>INFORM PARTICIPANTS WHAT WILL OCCUR AFTER LUNCH…</a:t>
            </a:r>
            <a:endParaRPr lang="en-US" b="1" u="sng" dirty="0" smtClean="0"/>
          </a:p>
          <a:p>
            <a:pPr eaLnBrk="1" hangingPunct="1">
              <a:spcBef>
                <a:spcPct val="0"/>
              </a:spcBef>
            </a:pPr>
            <a:endParaRPr lang="en-US" b="1" u="sng" dirty="0" smtClean="0"/>
          </a:p>
          <a:p>
            <a:pPr marL="628650" marR="0" lvl="1"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US" b="0" dirty="0" smtClean="0"/>
              <a:t>Distribute </a:t>
            </a:r>
            <a:r>
              <a:rPr lang="en-US" b="1" u="sng" dirty="0" smtClean="0"/>
              <a:t>HANDOUT:</a:t>
            </a:r>
            <a:r>
              <a:rPr lang="en-US" b="0" dirty="0" smtClean="0"/>
              <a:t> Schedule for Breakout Sessions (Participants will rotate through the 3 sessions.  If your grade level begins in Session 3, you will then move to Session 1, etc… as we did last</a:t>
            </a:r>
            <a:r>
              <a:rPr lang="en-US" b="0" baseline="0" dirty="0" smtClean="0"/>
              <a:t> meeting)</a:t>
            </a:r>
          </a:p>
          <a:p>
            <a:pPr marL="0" marR="0" indent="0" algn="l" defTabSz="914400" rtl="0" eaLnBrk="1" fontAlgn="auto" latinLnBrk="0" hangingPunct="1">
              <a:lnSpc>
                <a:spcPct val="100000"/>
              </a:lnSpc>
              <a:spcBef>
                <a:spcPct val="0"/>
              </a:spcBef>
              <a:spcAft>
                <a:spcPts val="0"/>
              </a:spcAft>
              <a:buClrTx/>
              <a:buSzTx/>
              <a:buFontTx/>
              <a:buNone/>
              <a:tabLst/>
              <a:defRPr/>
            </a:pPr>
            <a:endParaRPr lang="en-US" b="0" baseline="0" dirty="0" smtClean="0"/>
          </a:p>
          <a:p>
            <a:pPr marL="628650" marR="0" lvl="1"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US" b="0" baseline="0" dirty="0" smtClean="0"/>
              <a:t>Make notes on the P-D-R form after each session…</a:t>
            </a:r>
            <a:endParaRPr lang="en-US" b="0" dirty="0" smtClean="0"/>
          </a:p>
          <a:p>
            <a:pPr eaLnBrk="1" hangingPunct="1">
              <a:spcBef>
                <a:spcPct val="0"/>
              </a:spcBef>
            </a:pPr>
            <a:endParaRPr lang="en-US" b="0" dirty="0" smtClean="0"/>
          </a:p>
          <a:p>
            <a:pPr marL="628650" lvl="1" indent="-171450" eaLnBrk="1" hangingPunct="1">
              <a:spcBef>
                <a:spcPct val="0"/>
              </a:spcBef>
              <a:buFont typeface="Arial" pitchFamily="34" charset="0"/>
              <a:buChar char="•"/>
            </a:pPr>
            <a:r>
              <a:rPr lang="en-US" b="1" baseline="0" dirty="0" smtClean="0"/>
              <a:t>Inform Teachers: Take all belongings back to the main with them because Breakout sessions begin at 12:45 p.m.</a:t>
            </a:r>
            <a:endParaRPr lang="en-US" b="1" dirty="0" smtClean="0"/>
          </a:p>
          <a:p>
            <a:pPr eaLnBrk="1" hangingPunct="1">
              <a:spcBef>
                <a:spcPct val="0"/>
              </a:spcBef>
            </a:pPr>
            <a:endParaRPr lang="en-US" b="1" dirty="0" smtClean="0"/>
          </a:p>
          <a:p>
            <a:pPr eaLnBrk="1" hangingPunct="1">
              <a:spcBef>
                <a:spcPct val="0"/>
              </a:spcBef>
            </a:pPr>
            <a:endParaRPr lang="en-US" b="1" dirty="0" smtClean="0"/>
          </a:p>
          <a:p>
            <a:pPr eaLnBrk="1" hangingPunct="1">
              <a:spcBef>
                <a:spcPct val="0"/>
              </a:spcBef>
            </a:pPr>
            <a:endParaRPr lang="en-US" b="1"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B410E0-E69E-4840-989C-F2952BA8C6A3}" type="slidenum">
              <a:rPr lang="en-US" smtClean="0"/>
              <a:pPr eaLnBrk="1" hangingPunct="1"/>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All</a:t>
            </a:r>
            <a:r>
              <a:rPr lang="en-US" b="1" baseline="0" dirty="0" smtClean="0"/>
              <a:t> </a:t>
            </a:r>
            <a:r>
              <a:rPr lang="en-US" b="1" baseline="0" dirty="0" smtClean="0"/>
              <a:t>Facilitators</a:t>
            </a:r>
          </a:p>
          <a:p>
            <a:pPr eaLnBrk="1" hangingPunct="1">
              <a:spcBef>
                <a:spcPct val="0"/>
              </a:spcBef>
            </a:pPr>
            <a:endParaRPr lang="en-US" b="1" baseline="0" dirty="0" smtClean="0"/>
          </a:p>
          <a:p>
            <a:pPr eaLnBrk="1" hangingPunct="1">
              <a:spcBef>
                <a:spcPct val="0"/>
              </a:spcBef>
            </a:pPr>
            <a:endParaRPr lang="en-US" b="1" dirty="0" smtClean="0"/>
          </a:p>
          <a:p>
            <a:pPr eaLnBrk="1" hangingPunct="1">
              <a:spcBef>
                <a:spcPct val="0"/>
              </a:spcBef>
            </a:pPr>
            <a:r>
              <a:rPr lang="en-US" b="1" dirty="0" smtClean="0"/>
              <a:t>HANDOUT</a:t>
            </a:r>
            <a:r>
              <a:rPr lang="en-US" b="1" smtClean="0"/>
              <a:t>: </a:t>
            </a:r>
            <a:r>
              <a:rPr lang="en-US" b="1" smtClean="0"/>
              <a:t>EVALUATION</a:t>
            </a:r>
          </a:p>
          <a:p>
            <a:pPr eaLnBrk="1" hangingPunct="1">
              <a:spcBef>
                <a:spcPct val="0"/>
              </a:spcBef>
            </a:pPr>
            <a:endParaRPr lang="en-US" b="1" dirty="0" smtClean="0"/>
          </a:p>
          <a:p>
            <a:pPr eaLnBrk="1" hangingPunct="1">
              <a:spcBef>
                <a:spcPct val="0"/>
              </a:spcBef>
            </a:pPr>
            <a:endParaRPr lang="en-US" b="1" dirty="0" smtClean="0"/>
          </a:p>
          <a:p>
            <a:pPr eaLnBrk="1" hangingPunct="1">
              <a:spcBef>
                <a:spcPct val="0"/>
              </a:spcBef>
            </a:pPr>
            <a:r>
              <a:rPr lang="en-US" b="1" dirty="0" smtClean="0"/>
              <a:t>February  </a:t>
            </a:r>
            <a:r>
              <a:rPr lang="en-US" b="1" dirty="0" smtClean="0"/>
              <a:t>P-D-R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3A6584-D2EF-4C8D-A534-860E308FE7F9}" type="slidenum">
              <a:rPr lang="en-US" smtClean="0"/>
              <a:pPr eaLnBrk="1" hangingPunct="1"/>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b="1" dirty="0" smtClean="0"/>
              <a:t>Carole  </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Very important that your work is documented and submitted to KDE…</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Complete a log for any work you have done in your district. This includes, but is not limited to, meetings attended/participated, trainings and informational sessions conducted, etc.  In other words, anything you do that is related to the work of the network initiative. (If you don’t have documentation of specific dates, just include the month)</a:t>
            </a:r>
          </a:p>
          <a:p>
            <a:pPr eaLnBrk="1" fontAlgn="auto" hangingPunct="1">
              <a:spcBef>
                <a:spcPts val="0"/>
              </a:spcBef>
              <a:spcAft>
                <a:spcPts val="0"/>
              </a:spcAft>
              <a:defRPr/>
            </a:pPr>
            <a:r>
              <a:rPr lang="en-US" b="1" dirty="0" smtClean="0"/>
              <a:t> </a:t>
            </a:r>
          </a:p>
          <a:p>
            <a:pPr eaLnBrk="1" fontAlgn="auto" hangingPunct="1">
              <a:spcBef>
                <a:spcPts val="0"/>
              </a:spcBef>
              <a:spcAft>
                <a:spcPts val="0"/>
              </a:spcAft>
              <a:defRPr/>
            </a:pPr>
            <a:r>
              <a:rPr lang="en-US" b="1" dirty="0" smtClean="0"/>
              <a:t>The documentation log asks very specific questions and some of them will NOT pertain to every activity you have done and/or will do in the future.  The point is that you work is documented!  </a:t>
            </a:r>
          </a:p>
          <a:p>
            <a:pPr eaLnBrk="1" fontAlgn="auto" hangingPunct="1">
              <a:spcBef>
                <a:spcPts val="0"/>
              </a:spcBef>
              <a:spcAft>
                <a:spcPts val="0"/>
              </a:spcAft>
              <a:defRPr/>
            </a:pPr>
            <a:r>
              <a:rPr lang="en-US" b="1" dirty="0" smtClean="0"/>
              <a:t> </a:t>
            </a:r>
          </a:p>
          <a:p>
            <a:pPr eaLnBrk="1" fontAlgn="auto" hangingPunct="1">
              <a:spcBef>
                <a:spcPts val="0"/>
              </a:spcBef>
              <a:spcAft>
                <a:spcPts val="0"/>
              </a:spcAft>
              <a:defRPr/>
            </a:pPr>
            <a:r>
              <a:rPr lang="en-US" b="1" dirty="0" smtClean="0"/>
              <a:t>Logs should be submitted to me by the end of each month. Electronic version is available on Bb.</a:t>
            </a:r>
          </a:p>
          <a:p>
            <a:pPr eaLnBrk="1" fontAlgn="auto" hangingPunct="1">
              <a:spcBef>
                <a:spcPts val="0"/>
              </a:spcBef>
              <a:spcAft>
                <a:spcPts val="0"/>
              </a:spcAft>
              <a:defRPr/>
            </a:pPr>
            <a:endParaRPr lang="en-US" b="1"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6CBD49-4C19-4C62-9429-C4993F735AE7}" type="slidenum">
              <a:rPr lang="en-US" smtClean="0"/>
              <a:pPr eaLnBrk="1" hangingPunct="1"/>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All Facilitators: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Distribute the Rigor Redefined article and 3-2-1 reading guide to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74591EC6-8C60-490D-B4D4-412803971193}" type="slidenum">
              <a:rPr lang="en-US" smtClean="0"/>
              <a:t>21</a:t>
            </a:fld>
            <a:endParaRPr lang="en-US"/>
          </a:p>
        </p:txBody>
      </p:sp>
    </p:spTree>
    <p:extLst>
      <p:ext uri="{BB962C8B-B14F-4D97-AF65-F5344CB8AC3E}">
        <p14:creationId xmlns:p14="http://schemas.microsoft.com/office/powerpoint/2010/main" val="227349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Carole</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5329885-9AFA-43CC-A2E7-D4AD2D924136}"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b="1" dirty="0" smtClean="0"/>
          </a:p>
          <a:p>
            <a:pPr eaLnBrk="1" hangingPunct="1"/>
            <a:r>
              <a:rPr lang="en-US" b="1" dirty="0" smtClean="0"/>
              <a:t>Evaluation</a:t>
            </a:r>
          </a:p>
          <a:p>
            <a:pPr eaLnBrk="1" hangingPunct="1"/>
            <a:r>
              <a:rPr lang="en-US" b="1" dirty="0" smtClean="0"/>
              <a:t>Certificate of Participation </a:t>
            </a:r>
          </a:p>
          <a:p>
            <a:pPr eaLnBrk="1" hangingPunct="1"/>
            <a:endParaRPr lang="en-US" b="1" dirty="0" smtClean="0"/>
          </a:p>
          <a:p>
            <a:pPr eaLnBrk="1" hangingPunct="1"/>
            <a:endParaRPr lang="en-US" b="1" dirty="0" smtClean="0"/>
          </a:p>
          <a:p>
            <a:pPr eaLnBrk="1" hangingPunct="1"/>
            <a:endParaRPr lang="en-US" b="1" dirty="0" smtClean="0"/>
          </a:p>
          <a:p>
            <a:pPr eaLnBrk="1" hangingPunct="1"/>
            <a:r>
              <a:rPr lang="en-US" b="1" dirty="0" smtClean="0"/>
              <a:t>End at 3:45 p.m.</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544505B-EF08-48EE-B420-ADA4273D56A3}" type="slidenum">
              <a:rPr lang="en-US" smtClean="0"/>
              <a:pPr eaLnBrk="1" hangingPunct="1"/>
              <a:t>22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ct val="0"/>
              </a:spcBef>
              <a:spcAft>
                <a:spcPts val="0"/>
              </a:spcAft>
              <a:buClrTx/>
              <a:buSzTx/>
              <a:buFontTx/>
              <a:buNone/>
              <a:tabLst/>
              <a:defRPr/>
            </a:pPr>
            <a:r>
              <a:rPr lang="en-US" sz="800" b="1" dirty="0" smtClean="0"/>
              <a:t>Carole</a:t>
            </a:r>
          </a:p>
          <a:p>
            <a:pPr marL="0" marR="0" indent="0" algn="l" defTabSz="914400" rtl="0" eaLnBrk="1" fontAlgn="auto" latinLnBrk="0" hangingPunct="1">
              <a:lnSpc>
                <a:spcPct val="80000"/>
              </a:lnSpc>
              <a:spcBef>
                <a:spcPct val="0"/>
              </a:spcBef>
              <a:spcAft>
                <a:spcPts val="0"/>
              </a:spcAft>
              <a:buClrTx/>
              <a:buSzTx/>
              <a:buFontTx/>
              <a:buNone/>
              <a:tabLst/>
              <a:defRPr/>
            </a:pPr>
            <a:endParaRPr lang="en-US" sz="800" b="1" dirty="0" smtClean="0"/>
          </a:p>
          <a:p>
            <a:pPr marL="0" marR="0" indent="0" algn="l" defTabSz="914400" rtl="0" eaLnBrk="1" fontAlgn="auto" latinLnBrk="0" hangingPunct="1">
              <a:lnSpc>
                <a:spcPct val="80000"/>
              </a:lnSpc>
              <a:spcBef>
                <a:spcPct val="0"/>
              </a:spcBef>
              <a:spcAft>
                <a:spcPts val="0"/>
              </a:spcAft>
              <a:buClrTx/>
              <a:buSzTx/>
              <a:buFontTx/>
              <a:buNone/>
              <a:tabLst/>
              <a:defRPr/>
            </a:pPr>
            <a:endParaRPr lang="en-US" sz="800" b="1" dirty="0" smtClean="0"/>
          </a:p>
          <a:p>
            <a:pPr eaLnBrk="1" hangingPunct="1">
              <a:lnSpc>
                <a:spcPct val="80000"/>
              </a:lnSpc>
              <a:spcBef>
                <a:spcPct val="0"/>
              </a:spcBef>
            </a:pPr>
            <a:endParaRPr lang="en-US" sz="300" dirty="0" smtClean="0"/>
          </a:p>
        </p:txBody>
      </p:sp>
      <p:sp>
        <p:nvSpPr>
          <p:cNvPr id="44035" name="Slide Image Placeholder 4"/>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End at 9:10</a:t>
            </a:r>
            <a:endParaRPr lang="en-US" b="1" dirty="0"/>
          </a:p>
        </p:txBody>
      </p:sp>
      <p:sp>
        <p:nvSpPr>
          <p:cNvPr id="4" name="Slide Number Placeholder 3"/>
          <p:cNvSpPr>
            <a:spLocks noGrp="1"/>
          </p:cNvSpPr>
          <p:nvPr>
            <p:ph type="sldNum" sz="quarter" idx="10"/>
          </p:nvPr>
        </p:nvSpPr>
        <p:spPr/>
        <p:txBody>
          <a:bodyPr/>
          <a:lstStyle/>
          <a:p>
            <a:fld id="{74591EC6-8C60-490D-B4D4-412803971193}" type="slidenum">
              <a:rPr lang="en-US" smtClean="0"/>
              <a:t>4</a:t>
            </a:fld>
            <a:endParaRPr lang="en-US"/>
          </a:p>
        </p:txBody>
      </p:sp>
    </p:spTree>
    <p:extLst>
      <p:ext uri="{BB962C8B-B14F-4D97-AF65-F5344CB8AC3E}">
        <p14:creationId xmlns:p14="http://schemas.microsoft.com/office/powerpoint/2010/main" val="55834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Carole:</a:t>
            </a:r>
            <a:r>
              <a:rPr lang="en-US" b="1" baseline="0" dirty="0" smtClean="0"/>
              <a:t> (9:10 – 9:30)</a:t>
            </a:r>
            <a:endParaRPr lang="en-US" b="1" dirty="0" smtClean="0"/>
          </a:p>
          <a:p>
            <a:pPr eaLnBrk="1" hangingPunct="1">
              <a:spcBef>
                <a:spcPct val="0"/>
              </a:spcBef>
            </a:pPr>
            <a:endParaRPr lang="en-US" b="1" dirty="0" smtClean="0"/>
          </a:p>
          <a:p>
            <a:pPr eaLnBrk="1" hangingPunct="1">
              <a:spcBef>
                <a:spcPct val="0"/>
              </a:spcBef>
            </a:pPr>
            <a:r>
              <a:rPr lang="en-US" b="0" dirty="0" smtClean="0"/>
              <a:t>5</a:t>
            </a:r>
            <a:r>
              <a:rPr lang="en-US" b="0" baseline="0" dirty="0" smtClean="0"/>
              <a:t> minutes to discuss this…</a:t>
            </a:r>
            <a:endParaRPr lang="en-US" b="0"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1DCE19A-DE8D-4FB3-ADDB-20FF8C7D28F8}" type="slidenum">
              <a:rPr lang="en-US" smtClean="0">
                <a:latin typeface="Calibri" pitchFamily="34" charset="0"/>
              </a:rPr>
              <a:pPr eaLnBrk="1" fontAlgn="base" hangingPunct="1">
                <a:spcBef>
                  <a:spcPct val="0"/>
                </a:spcBef>
                <a:spcAft>
                  <a:spcPct val="0"/>
                </a:spcAft>
              </a:pPr>
              <a:t>5</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smtClean="0"/>
              <a:t>Carole </a:t>
            </a:r>
          </a:p>
          <a:p>
            <a:pPr eaLnBrk="1" hangingPunct="1">
              <a:spcBef>
                <a:spcPct val="0"/>
              </a:spcBef>
            </a:pPr>
            <a:endParaRPr lang="en-US" b="1" dirty="0" smtClean="0"/>
          </a:p>
          <a:p>
            <a:pPr eaLnBrk="1" hangingPunct="1">
              <a:spcBef>
                <a:spcPct val="0"/>
              </a:spcBef>
            </a:pPr>
            <a:r>
              <a:rPr lang="en-US" u="none" dirty="0" smtClean="0"/>
              <a:t>Refer</a:t>
            </a:r>
            <a:r>
              <a:rPr lang="en-US" u="none" baseline="0" dirty="0" smtClean="0"/>
              <a:t> to </a:t>
            </a:r>
            <a:r>
              <a:rPr lang="en-US" b="1" u="sng" dirty="0" smtClean="0"/>
              <a:t>HANDOUT</a:t>
            </a:r>
            <a:r>
              <a:rPr lang="en-US" u="sng" dirty="0" smtClean="0"/>
              <a:t> in Packet.</a:t>
            </a:r>
            <a:r>
              <a:rPr lang="en-US" dirty="0" smtClean="0"/>
              <a:t> Implementation Rubric </a:t>
            </a:r>
          </a:p>
          <a:p>
            <a:pPr eaLnBrk="1" hangingPunct="1">
              <a:spcBef>
                <a:spcPct val="0"/>
              </a:spcBef>
            </a:pPr>
            <a:endParaRPr lang="en-US" dirty="0" smtClean="0"/>
          </a:p>
          <a:p>
            <a:pPr eaLnBrk="1" hangingPunct="1">
              <a:spcBef>
                <a:spcPct val="0"/>
              </a:spcBef>
            </a:pPr>
            <a:r>
              <a:rPr lang="en-US" dirty="0" smtClean="0"/>
              <a:t>Explanations:</a:t>
            </a:r>
          </a:p>
          <a:p>
            <a:r>
              <a:rPr lang="en-US" sz="1200" kern="1200" dirty="0" smtClean="0">
                <a:solidFill>
                  <a:schemeClr val="tx1"/>
                </a:solidFill>
                <a:effectLst/>
                <a:latin typeface="+mn-lt"/>
                <a:ea typeface="+mn-ea"/>
                <a:cs typeface="+mn-cs"/>
              </a:rPr>
              <a:t>KDE has requested that all TLN and districts participating in ISLN complete an “Implementation Rubric of KCAS in ELA and Math”.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purpose of the rubric requirement is NOT to judge or compare schools</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districts. It is to provide state-wide feedback to KDE so that appropriate decisions concerning next year’s work can be made.  ISLN</a:t>
            </a:r>
            <a:r>
              <a:rPr lang="en-US" sz="1200" kern="1200" baseline="0" dirty="0" smtClean="0">
                <a:solidFill>
                  <a:schemeClr val="tx1"/>
                </a:solidFill>
                <a:effectLst/>
                <a:latin typeface="+mn-lt"/>
                <a:ea typeface="+mn-ea"/>
                <a:cs typeface="+mn-cs"/>
              </a:rPr>
              <a:t> did the rubric, too.</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Your results will be anonymous. You are being asked to include your district name today FOR ONLY ME!  I must let KDE know districts that do not submit one to me today.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**Please note: Districts not submitting a completed rubric to the regional content special will be contacted by a Frankfort –based consultant and requested to complete a rubric for both ELA and Math. </a:t>
            </a:r>
          </a:p>
          <a:p>
            <a:endParaRPr lang="en-US" sz="1200" kern="1200" dirty="0" smtClean="0">
              <a:solidFill>
                <a:schemeClr val="tx1"/>
              </a:solidFill>
              <a:effectLst/>
              <a:latin typeface="+mn-lt"/>
              <a:ea typeface="+mn-ea"/>
              <a:cs typeface="+mn-cs"/>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u="sng"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7" eaLnBrk="0" hangingPunct="0">
              <a:defRPr sz="2300">
                <a:solidFill>
                  <a:schemeClr val="tx1"/>
                </a:solidFill>
                <a:latin typeface="Times New Roman" pitchFamily="18" charset="0"/>
                <a:cs typeface="Times New Roman" pitchFamily="18" charset="0"/>
              </a:defRPr>
            </a:lvl1pPr>
            <a:lvl2pPr marL="722816" indent="-278006" defTabSz="912787" eaLnBrk="0" hangingPunct="0">
              <a:defRPr sz="2300">
                <a:solidFill>
                  <a:schemeClr val="tx1"/>
                </a:solidFill>
                <a:latin typeface="Times New Roman" pitchFamily="18" charset="0"/>
                <a:cs typeface="Times New Roman" pitchFamily="18" charset="0"/>
              </a:defRPr>
            </a:lvl2pPr>
            <a:lvl3pPr marL="1112025" indent="-222405" defTabSz="912787" eaLnBrk="0" hangingPunct="0">
              <a:defRPr sz="2300">
                <a:solidFill>
                  <a:schemeClr val="tx1"/>
                </a:solidFill>
                <a:latin typeface="Times New Roman" pitchFamily="18" charset="0"/>
                <a:cs typeface="Times New Roman" pitchFamily="18" charset="0"/>
              </a:defRPr>
            </a:lvl3pPr>
            <a:lvl4pPr marL="1556835" indent="-222405" defTabSz="912787" eaLnBrk="0" hangingPunct="0">
              <a:defRPr sz="2300">
                <a:solidFill>
                  <a:schemeClr val="tx1"/>
                </a:solidFill>
                <a:latin typeface="Times New Roman" pitchFamily="18" charset="0"/>
                <a:cs typeface="Times New Roman" pitchFamily="18" charset="0"/>
              </a:defRPr>
            </a:lvl4pPr>
            <a:lvl5pPr marL="2001644" indent="-222405" defTabSz="912787" eaLnBrk="0" hangingPunct="0">
              <a:defRPr sz="2300">
                <a:solidFill>
                  <a:schemeClr val="tx1"/>
                </a:solidFill>
                <a:latin typeface="Times New Roman" pitchFamily="18" charset="0"/>
                <a:cs typeface="Times New Roman" pitchFamily="18" charset="0"/>
              </a:defRPr>
            </a:lvl5pPr>
            <a:lvl6pPr marL="2446454" indent="-222405" algn="ctr" defTabSz="912787" eaLnBrk="0" fontAlgn="base" hangingPunct="0">
              <a:spcBef>
                <a:spcPct val="0"/>
              </a:spcBef>
              <a:spcAft>
                <a:spcPct val="0"/>
              </a:spcAft>
              <a:defRPr sz="2300">
                <a:solidFill>
                  <a:schemeClr val="tx1"/>
                </a:solidFill>
                <a:latin typeface="Times New Roman" pitchFamily="18" charset="0"/>
                <a:cs typeface="Times New Roman" pitchFamily="18" charset="0"/>
              </a:defRPr>
            </a:lvl6pPr>
            <a:lvl7pPr marL="2891264" indent="-222405" algn="ctr" defTabSz="912787" eaLnBrk="0" fontAlgn="base" hangingPunct="0">
              <a:spcBef>
                <a:spcPct val="0"/>
              </a:spcBef>
              <a:spcAft>
                <a:spcPct val="0"/>
              </a:spcAft>
              <a:defRPr sz="2300">
                <a:solidFill>
                  <a:schemeClr val="tx1"/>
                </a:solidFill>
                <a:latin typeface="Times New Roman" pitchFamily="18" charset="0"/>
                <a:cs typeface="Times New Roman" pitchFamily="18" charset="0"/>
              </a:defRPr>
            </a:lvl7pPr>
            <a:lvl8pPr marL="3336074" indent="-222405" algn="ctr" defTabSz="912787" eaLnBrk="0" fontAlgn="base" hangingPunct="0">
              <a:spcBef>
                <a:spcPct val="0"/>
              </a:spcBef>
              <a:spcAft>
                <a:spcPct val="0"/>
              </a:spcAft>
              <a:defRPr sz="2300">
                <a:solidFill>
                  <a:schemeClr val="tx1"/>
                </a:solidFill>
                <a:latin typeface="Times New Roman" pitchFamily="18" charset="0"/>
                <a:cs typeface="Times New Roman" pitchFamily="18" charset="0"/>
              </a:defRPr>
            </a:lvl8pPr>
            <a:lvl9pPr marL="3780884" indent="-222405" algn="ctr" defTabSz="912787" eaLnBrk="0" fontAlgn="base" hangingPunct="0">
              <a:spcBef>
                <a:spcPct val="0"/>
              </a:spcBef>
              <a:spcAft>
                <a:spcPct val="0"/>
              </a:spcAft>
              <a:defRPr sz="2300">
                <a:solidFill>
                  <a:schemeClr val="tx1"/>
                </a:solidFill>
                <a:latin typeface="Times New Roman" pitchFamily="18" charset="0"/>
                <a:cs typeface="Times New Roman" pitchFamily="18" charset="0"/>
              </a:defRPr>
            </a:lvl9pPr>
          </a:lstStyle>
          <a:p>
            <a:pPr eaLnBrk="1" hangingPunct="1"/>
            <a:fld id="{A5F78BDC-69FC-48DB-9EBA-E96C171A0B1C}" type="slidenum">
              <a:rPr lang="en-US" sz="1200">
                <a:latin typeface="Calibri" pitchFamily="34" charset="0"/>
              </a:rPr>
              <a:pPr eaLnBrk="1" hangingPunct="1"/>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b="1" dirty="0" smtClean="0"/>
              <a:t>Carole:  End at 9:30</a:t>
            </a:r>
          </a:p>
          <a:p>
            <a:endParaRPr lang="en-US" b="1" dirty="0" smtClean="0"/>
          </a:p>
          <a:p>
            <a:r>
              <a:rPr lang="en-US" b="0" dirty="0" smtClean="0"/>
              <a:t>Walkthrough</a:t>
            </a:r>
            <a:r>
              <a:rPr lang="en-US" b="0" baseline="0" dirty="0" smtClean="0"/>
              <a:t> Instructions reminding participants that this is a </a:t>
            </a:r>
            <a:r>
              <a:rPr lang="en-US" b="0" dirty="0" smtClean="0"/>
              <a:t>KDE requirement. Refer to </a:t>
            </a:r>
            <a:r>
              <a:rPr lang="en-US" b="0" u="sng" dirty="0" smtClean="0"/>
              <a:t>HANDOUT</a:t>
            </a:r>
            <a:r>
              <a:rPr lang="en-US" b="0" u="none" dirty="0" smtClean="0"/>
              <a:t> in</a:t>
            </a:r>
            <a:r>
              <a:rPr lang="en-US" b="0" u="none" baseline="0" dirty="0" smtClean="0"/>
              <a:t> packet (ELA possible evidence)</a:t>
            </a:r>
            <a:endParaRPr lang="en-US" b="0" dirty="0" smtClean="0"/>
          </a:p>
          <a:p>
            <a:endParaRPr lang="en-US" b="0" dirty="0" smtClean="0"/>
          </a:p>
          <a:p>
            <a:r>
              <a:rPr lang="en-US" sz="1200" kern="1200" baseline="0" dirty="0" smtClean="0">
                <a:solidFill>
                  <a:schemeClr val="tx1"/>
                </a:solidFill>
                <a:effectLst/>
                <a:latin typeface="+mn-lt"/>
                <a:ea typeface="+mn-ea"/>
                <a:cs typeface="+mn-cs"/>
              </a:rPr>
              <a:t>Your results will be anonymous. You are being asked to include your district name today FOR ONLY ME!  I must let KDE know districts that do not submit one to me today.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**Please note: Districts not submitting a completed rubric to the regional content special will be contacted by a Frankfort –based consultant and requested to complete a rubric for both ELA and Math</a:t>
            </a:r>
            <a:endParaRPr lang="en-US" b="0" dirty="0" smtClean="0"/>
          </a:p>
          <a:p>
            <a:endParaRPr lang="en-US" b="0" dirty="0" smtClean="0"/>
          </a:p>
          <a:p>
            <a:pPr marL="0" lvl="0" indent="-6213">
              <a:buFontTx/>
              <a:buNone/>
            </a:pPr>
            <a:r>
              <a:rPr lang="en-US" b="1" dirty="0" smtClean="0"/>
              <a:t>After allowing districts time for</a:t>
            </a:r>
            <a:r>
              <a:rPr lang="en-US" b="1" baseline="0" dirty="0" smtClean="0"/>
              <a:t> discussion, </a:t>
            </a:r>
            <a:r>
              <a:rPr lang="en-US" b="1" dirty="0" smtClean="0"/>
              <a:t>Give each district a COLORED copy of the rubric to complete and return to me TODAY</a:t>
            </a:r>
          </a:p>
        </p:txBody>
      </p:sp>
      <p:sp>
        <p:nvSpPr>
          <p:cNvPr id="35844" name="Slide Number Placeholder 3"/>
          <p:cNvSpPr>
            <a:spLocks noGrp="1"/>
          </p:cNvSpPr>
          <p:nvPr>
            <p:ph type="sldNum" sz="quarter" idx="5"/>
          </p:nvPr>
        </p:nvSpPr>
        <p:spPr>
          <a:noFill/>
        </p:spPr>
        <p:txBody>
          <a:bodyPr/>
          <a:lstStyle>
            <a:lvl1pPr defTabSz="912787" eaLnBrk="0" hangingPunct="0">
              <a:defRPr sz="2300">
                <a:solidFill>
                  <a:schemeClr val="tx1"/>
                </a:solidFill>
                <a:latin typeface="Times New Roman" pitchFamily="18" charset="0"/>
                <a:cs typeface="Times New Roman" pitchFamily="18" charset="0"/>
              </a:defRPr>
            </a:lvl1pPr>
            <a:lvl2pPr marL="722816" indent="-278006" defTabSz="912787" eaLnBrk="0" hangingPunct="0">
              <a:defRPr sz="2300">
                <a:solidFill>
                  <a:schemeClr val="tx1"/>
                </a:solidFill>
                <a:latin typeface="Times New Roman" pitchFamily="18" charset="0"/>
                <a:cs typeface="Times New Roman" pitchFamily="18" charset="0"/>
              </a:defRPr>
            </a:lvl2pPr>
            <a:lvl3pPr marL="1112025" indent="-222405" defTabSz="912787" eaLnBrk="0" hangingPunct="0">
              <a:defRPr sz="2300">
                <a:solidFill>
                  <a:schemeClr val="tx1"/>
                </a:solidFill>
                <a:latin typeface="Times New Roman" pitchFamily="18" charset="0"/>
                <a:cs typeface="Times New Roman" pitchFamily="18" charset="0"/>
              </a:defRPr>
            </a:lvl3pPr>
            <a:lvl4pPr marL="1556835" indent="-222405" defTabSz="912787" eaLnBrk="0" hangingPunct="0">
              <a:defRPr sz="2300">
                <a:solidFill>
                  <a:schemeClr val="tx1"/>
                </a:solidFill>
                <a:latin typeface="Times New Roman" pitchFamily="18" charset="0"/>
                <a:cs typeface="Times New Roman" pitchFamily="18" charset="0"/>
              </a:defRPr>
            </a:lvl4pPr>
            <a:lvl5pPr marL="2001644" indent="-222405" defTabSz="912787" eaLnBrk="0" hangingPunct="0">
              <a:defRPr sz="2300">
                <a:solidFill>
                  <a:schemeClr val="tx1"/>
                </a:solidFill>
                <a:latin typeface="Times New Roman" pitchFamily="18" charset="0"/>
                <a:cs typeface="Times New Roman" pitchFamily="18" charset="0"/>
              </a:defRPr>
            </a:lvl5pPr>
            <a:lvl6pPr marL="2446454" indent="-222405" algn="ctr" defTabSz="912787" eaLnBrk="0" fontAlgn="base" hangingPunct="0">
              <a:spcBef>
                <a:spcPct val="0"/>
              </a:spcBef>
              <a:spcAft>
                <a:spcPct val="0"/>
              </a:spcAft>
              <a:defRPr sz="2300">
                <a:solidFill>
                  <a:schemeClr val="tx1"/>
                </a:solidFill>
                <a:latin typeface="Times New Roman" pitchFamily="18" charset="0"/>
                <a:cs typeface="Times New Roman" pitchFamily="18" charset="0"/>
              </a:defRPr>
            </a:lvl6pPr>
            <a:lvl7pPr marL="2891264" indent="-222405" algn="ctr" defTabSz="912787" eaLnBrk="0" fontAlgn="base" hangingPunct="0">
              <a:spcBef>
                <a:spcPct val="0"/>
              </a:spcBef>
              <a:spcAft>
                <a:spcPct val="0"/>
              </a:spcAft>
              <a:defRPr sz="2300">
                <a:solidFill>
                  <a:schemeClr val="tx1"/>
                </a:solidFill>
                <a:latin typeface="Times New Roman" pitchFamily="18" charset="0"/>
                <a:cs typeface="Times New Roman" pitchFamily="18" charset="0"/>
              </a:defRPr>
            </a:lvl7pPr>
            <a:lvl8pPr marL="3336074" indent="-222405" algn="ctr" defTabSz="912787" eaLnBrk="0" fontAlgn="base" hangingPunct="0">
              <a:spcBef>
                <a:spcPct val="0"/>
              </a:spcBef>
              <a:spcAft>
                <a:spcPct val="0"/>
              </a:spcAft>
              <a:defRPr sz="2300">
                <a:solidFill>
                  <a:schemeClr val="tx1"/>
                </a:solidFill>
                <a:latin typeface="Times New Roman" pitchFamily="18" charset="0"/>
                <a:cs typeface="Times New Roman" pitchFamily="18" charset="0"/>
              </a:defRPr>
            </a:lvl8pPr>
            <a:lvl9pPr marL="3780884" indent="-222405" algn="ctr" defTabSz="912787" eaLnBrk="0" fontAlgn="base" hangingPunct="0">
              <a:spcBef>
                <a:spcPct val="0"/>
              </a:spcBef>
              <a:spcAft>
                <a:spcPct val="0"/>
              </a:spcAft>
              <a:defRPr sz="2300">
                <a:solidFill>
                  <a:schemeClr val="tx1"/>
                </a:solidFill>
                <a:latin typeface="Times New Roman" pitchFamily="18" charset="0"/>
                <a:cs typeface="Times New Roman" pitchFamily="18" charset="0"/>
              </a:defRPr>
            </a:lvl9pPr>
          </a:lstStyle>
          <a:p>
            <a:pPr eaLnBrk="1" hangingPunct="1"/>
            <a:fld id="{EB7D0781-83CA-4B6C-9E10-B1E07C57D82B}"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Linda</a:t>
            </a:r>
            <a:r>
              <a:rPr lang="en-US" b="1" baseline="0" dirty="0" smtClean="0"/>
              <a:t> 9:30 – 10:30  (All facilitators will assist)</a:t>
            </a:r>
            <a:endParaRPr lang="en-US" b="1" dirty="0" smtClean="0"/>
          </a:p>
          <a:p>
            <a:pPr eaLnBrk="1" hangingPunct="1">
              <a:spcBef>
                <a:spcPct val="0"/>
              </a:spcBef>
            </a:pPr>
            <a:endParaRPr lang="en-US" dirty="0" smtClean="0"/>
          </a:p>
          <a:p>
            <a:pPr eaLnBrk="1" hangingPunct="1">
              <a:spcBef>
                <a:spcPct val="0"/>
              </a:spcBef>
            </a:pPr>
            <a:r>
              <a:rPr lang="en-US" b="1" u="sng" dirty="0" smtClean="0"/>
              <a:t>Colored</a:t>
            </a:r>
            <a:r>
              <a:rPr lang="en-US" b="1" u="sng" baseline="0" dirty="0" smtClean="0"/>
              <a:t> Packet</a:t>
            </a:r>
            <a:r>
              <a:rPr lang="en-US" b="1" u="sng" dirty="0" smtClean="0"/>
              <a:t> Handout </a:t>
            </a:r>
            <a:r>
              <a:rPr lang="en-US" dirty="0" smtClean="0"/>
              <a:t>Includes: </a:t>
            </a:r>
          </a:p>
          <a:p>
            <a:pPr marL="628650" lvl="1" indent="-171450" eaLnBrk="1" hangingPunct="1">
              <a:spcBef>
                <a:spcPct val="0"/>
              </a:spcBef>
              <a:buFont typeface="Arial" pitchFamily="34" charset="0"/>
              <a:buChar char="•"/>
            </a:pPr>
            <a:r>
              <a:rPr lang="en-US" dirty="0" smtClean="0"/>
              <a:t>Stapled</a:t>
            </a:r>
            <a:r>
              <a:rPr lang="en-US" baseline="0" dirty="0" smtClean="0"/>
              <a:t> together: LDC Guidebook Pages-23, 46, 53, 54, 90, 91, 92 (</a:t>
            </a:r>
            <a:r>
              <a:rPr lang="en-US" dirty="0" smtClean="0"/>
              <a:t>Ladder Organizer, Standards, Sample Module, Requirements for LDC Ladder)</a:t>
            </a:r>
          </a:p>
          <a:p>
            <a:pPr marL="628650" lvl="1" indent="-171450" eaLnBrk="1" hangingPunct="1">
              <a:spcBef>
                <a:spcPct val="0"/>
              </a:spcBef>
              <a:buFont typeface="Arial" pitchFamily="34" charset="0"/>
              <a:buChar char="•"/>
            </a:pPr>
            <a:r>
              <a:rPr lang="en-US" dirty="0" smtClean="0"/>
              <a:t>Planning Guide H/O (Should say “What Mini-Task instead of What Task)</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E7018A2-149C-4B51-B743-857AE07CA225}" type="slidenum">
              <a:rPr lang="en-US" smtClean="0">
                <a:latin typeface="Calibri" pitchFamily="34" charset="0"/>
              </a:rPr>
              <a:pPr eaLnBrk="1" fontAlgn="base" hangingPunct="1">
                <a:spcBef>
                  <a:spcPct val="0"/>
                </a:spcBef>
                <a:spcAft>
                  <a:spcPct val="0"/>
                </a:spcAft>
              </a:pPr>
              <a:t>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Linda</a:t>
            </a:r>
            <a:endParaRPr lang="en-US" dirty="0" smtClean="0"/>
          </a:p>
          <a:p>
            <a:pPr eaLnBrk="1" hangingPunct="1">
              <a:spcBef>
                <a:spcPct val="0"/>
              </a:spcBef>
            </a:pP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B72A923-0A3A-400E-8546-932BC11B39D4}" type="slidenum">
              <a:rPr lang="en-US" smtClean="0">
                <a:latin typeface="Calibri" pitchFamily="34" charset="0"/>
              </a:rPr>
              <a:pPr eaLnBrk="1" fontAlgn="base" hangingPunct="1">
                <a:spcBef>
                  <a:spcPct val="0"/>
                </a:spcBef>
                <a:spcAft>
                  <a:spcPct val="0"/>
                </a:spcAft>
              </a:pPr>
              <a:t>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457200"/>
            <a:ext cx="7086600" cy="841375"/>
          </a:xfrm>
        </p:spPr>
        <p:txBody>
          <a:bodyPr/>
          <a:lstStyle>
            <a:lvl1pPr>
              <a:defRPr b="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0" y="1295400"/>
            <a:ext cx="6400800" cy="533400"/>
          </a:xfrm>
        </p:spPr>
        <p:txBody>
          <a:bodyPr/>
          <a:lstStyle>
            <a:lvl1pPr marL="0" indent="0" algn="ctr">
              <a:buFontTx/>
              <a:buNone/>
              <a:defRPr>
                <a:solidFill>
                  <a:schemeClr val="tx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245225"/>
            <a:ext cx="2133600" cy="476250"/>
          </a:xfrm>
        </p:spPr>
        <p:txBody>
          <a:bodyPr/>
          <a:lstStyle>
            <a:lvl1pPr>
              <a:defRPr>
                <a:solidFill>
                  <a:schemeClr val="tx1"/>
                </a:solidFill>
              </a:defRPr>
            </a:lvl1pPr>
          </a:lstStyle>
          <a:p>
            <a:endParaRPr lang="en-US"/>
          </a:p>
        </p:txBody>
      </p:sp>
      <p:sp>
        <p:nvSpPr>
          <p:cNvPr id="3077" name="Rectangle 5"/>
          <p:cNvSpPr>
            <a:spLocks noGrp="1" noChangeArrowheads="1"/>
          </p:cNvSpPr>
          <p:nvPr>
            <p:ph type="ftr" sz="quarter" idx="3"/>
          </p:nvPr>
        </p:nvSpPr>
        <p:spPr>
          <a:xfrm>
            <a:off x="3124200" y="6245225"/>
            <a:ext cx="2895600" cy="476250"/>
          </a:xfrm>
        </p:spPr>
        <p:txBody>
          <a:bodyPr/>
          <a:lstStyle>
            <a:lvl1pPr>
              <a:defRPr>
                <a:solidFill>
                  <a:schemeClr val="tx1"/>
                </a:solidFill>
              </a:defRPr>
            </a:lvl1pPr>
          </a:lstStyle>
          <a:p>
            <a:endParaRPr lang="en-US"/>
          </a:p>
        </p:txBody>
      </p:sp>
      <p:sp>
        <p:nvSpPr>
          <p:cNvPr id="3078" name="Rectangle 6"/>
          <p:cNvSpPr>
            <a:spLocks noGrp="1" noChangeArrowheads="1"/>
          </p:cNvSpPr>
          <p:nvPr>
            <p:ph type="sldNum" sz="quarter" idx="4"/>
          </p:nvPr>
        </p:nvSpPr>
        <p:spPr>
          <a:xfrm>
            <a:off x="6553200" y="6245225"/>
            <a:ext cx="2133600" cy="476250"/>
          </a:xfrm>
        </p:spPr>
        <p:txBody>
          <a:bodyPr/>
          <a:lstStyle>
            <a:lvl1pPr>
              <a:defRPr>
                <a:solidFill>
                  <a:schemeClr val="tx1"/>
                </a:solidFill>
              </a:defRPr>
            </a:lvl1pPr>
          </a:lstStyle>
          <a:p>
            <a:fld id="{87BEA990-5EF5-4731-A11E-A2B11218DD6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861816-57A9-4607-9B17-498A62AAC7F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981200"/>
            <a:ext cx="2038350" cy="4144963"/>
          </a:xfrm>
        </p:spPr>
        <p:txBody>
          <a:bodyPr vert="eaVert"/>
          <a:lstStyle>
            <a:lvl1pPr>
              <a:defRPr>
                <a:solidFill>
                  <a:srgbClr val="000000"/>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981200"/>
            <a:ext cx="5962650" cy="414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EBF6B6-BF62-4031-8616-A010A37C47F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6ACB24-24F1-4027-AAE1-A79AF8ADEA7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l">
              <a:defRPr sz="4000" b="1" cap="all">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667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91BB86-CE6F-4BD3-B5FD-0D0E02BA77F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40005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81200"/>
            <a:ext cx="40005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7E19FF-F897-4847-A003-DCBDB5F6C95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438"/>
            <a:ext cx="8153400" cy="9445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3400" y="2133600"/>
            <a:ext cx="3963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400" y="2773362"/>
            <a:ext cx="3963988"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33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73362"/>
            <a:ext cx="4041775"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838688F-34D1-4978-8A22-1E26CC38251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9F27FC-B294-427D-BCC2-7E129247C3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5D4B389-CB4E-4612-8FC2-969D3F7BDC8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95487"/>
            <a:ext cx="3008313" cy="1162050"/>
          </a:xfrm>
        </p:spPr>
        <p:txBody>
          <a:bodyPr anchor="b"/>
          <a:lstStyle>
            <a:lvl1pPr algn="l">
              <a:defRPr sz="2000" b="1">
                <a:solidFill>
                  <a:srgbClr val="000000"/>
                </a:solidFill>
                <a:effectLst/>
              </a:defRPr>
            </a:lvl1pPr>
          </a:lstStyle>
          <a:p>
            <a:r>
              <a:rPr lang="en-US" smtClean="0"/>
              <a:t>Click to edit Master title style</a:t>
            </a:r>
            <a:endParaRPr lang="en-US"/>
          </a:p>
        </p:txBody>
      </p:sp>
      <p:sp>
        <p:nvSpPr>
          <p:cNvPr id="3" name="Content Placeholder 2"/>
          <p:cNvSpPr>
            <a:spLocks noGrp="1"/>
          </p:cNvSpPr>
          <p:nvPr>
            <p:ph idx="1"/>
          </p:nvPr>
        </p:nvSpPr>
        <p:spPr>
          <a:xfrm>
            <a:off x="3657600" y="1995487"/>
            <a:ext cx="5029200" cy="4252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0" y="3157537"/>
            <a:ext cx="3008313" cy="3090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FA5EBE-F3C4-4483-B547-2F75EB43C36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0000"/>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1981200"/>
            <a:ext cx="5486400" cy="2746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BB0C5E-6494-4066-AADB-B7955315897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52400"/>
            <a:ext cx="81534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81200"/>
            <a:ext cx="8153400" cy="414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33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2766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629400" y="6381750"/>
            <a:ext cx="2057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7A1D972A-F0FD-41C5-9039-3EC3CF98967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Arial" charset="0"/>
        </a:defRPr>
      </a:lvl2pPr>
      <a:lvl3pPr algn="ctr" rtl="0" eaLnBrk="1" fontAlgn="base" hangingPunct="1">
        <a:spcBef>
          <a:spcPct val="0"/>
        </a:spcBef>
        <a:spcAft>
          <a:spcPct val="0"/>
        </a:spcAft>
        <a:defRPr sz="4400" b="1">
          <a:solidFill>
            <a:schemeClr val="tx1"/>
          </a:solidFill>
          <a:latin typeface="Arial" charset="0"/>
        </a:defRPr>
      </a:lvl3pPr>
      <a:lvl4pPr algn="ctr" rtl="0" eaLnBrk="1" fontAlgn="base" hangingPunct="1">
        <a:spcBef>
          <a:spcPct val="0"/>
        </a:spcBef>
        <a:spcAft>
          <a:spcPct val="0"/>
        </a:spcAft>
        <a:defRPr sz="4400" b="1">
          <a:solidFill>
            <a:schemeClr val="tx1"/>
          </a:solidFill>
          <a:latin typeface="Arial" charset="0"/>
        </a:defRPr>
      </a:lvl4pPr>
      <a:lvl5pPr algn="ctr" rtl="0" eaLnBrk="1" fontAlgn="base" hangingPunct="1">
        <a:spcBef>
          <a:spcPct val="0"/>
        </a:spcBef>
        <a:spcAft>
          <a:spcPct val="0"/>
        </a:spcAft>
        <a:defRPr sz="4400" b="1">
          <a:solidFill>
            <a:schemeClr val="tx1"/>
          </a:solidFill>
          <a:latin typeface="Arial" charset="0"/>
        </a:defRPr>
      </a:lvl5pPr>
      <a:lvl6pPr marL="457200" algn="ctr" rtl="0" eaLnBrk="1" fontAlgn="base" hangingPunct="1">
        <a:spcBef>
          <a:spcPct val="0"/>
        </a:spcBef>
        <a:spcAft>
          <a:spcPct val="0"/>
        </a:spcAft>
        <a:defRPr sz="4400" b="1">
          <a:solidFill>
            <a:schemeClr val="tx1"/>
          </a:solidFill>
          <a:latin typeface="Arial" charset="0"/>
        </a:defRPr>
      </a:lvl6pPr>
      <a:lvl7pPr marL="914400" algn="ctr" rtl="0" eaLnBrk="1" fontAlgn="base" hangingPunct="1">
        <a:spcBef>
          <a:spcPct val="0"/>
        </a:spcBef>
        <a:spcAft>
          <a:spcPct val="0"/>
        </a:spcAft>
        <a:defRPr sz="4400" b="1">
          <a:solidFill>
            <a:schemeClr val="tx1"/>
          </a:solidFill>
          <a:latin typeface="Arial" charset="0"/>
        </a:defRPr>
      </a:lvl7pPr>
      <a:lvl8pPr marL="1371600" algn="ctr" rtl="0" eaLnBrk="1" fontAlgn="base" hangingPunct="1">
        <a:spcBef>
          <a:spcPct val="0"/>
        </a:spcBef>
        <a:spcAft>
          <a:spcPct val="0"/>
        </a:spcAft>
        <a:defRPr sz="4400" b="1">
          <a:solidFill>
            <a:schemeClr val="tx1"/>
          </a:solidFill>
          <a:latin typeface="Arial" charset="0"/>
        </a:defRPr>
      </a:lvl8pPr>
      <a:lvl9pPr marL="1828800" algn="ctr" rtl="0" eaLnBrk="1" fontAlgn="base" hangingPunct="1">
        <a:spcBef>
          <a:spcPct val="0"/>
        </a:spcBef>
        <a:spcAft>
          <a:spcPct val="0"/>
        </a:spcAft>
        <a:defRPr sz="4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5"/>
          <p:cNvSpPr>
            <a:spLocks noGrp="1" noChangeArrowheads="1"/>
          </p:cNvSpPr>
          <p:nvPr>
            <p:ph type="ctrTitle"/>
          </p:nvPr>
        </p:nvSpPr>
        <p:spPr>
          <a:xfrm>
            <a:off x="1828800" y="381000"/>
            <a:ext cx="7189788" cy="1774825"/>
          </a:xfrm>
          <a:extLst/>
        </p:spPr>
        <p:txBody>
          <a:bodyPr/>
          <a:lstStyle/>
          <a:p>
            <a:pPr eaLnBrk="1" hangingPunct="1">
              <a:defRPr/>
            </a:pPr>
            <a:r>
              <a:rPr lang="en-US" sz="3600" b="1" dirty="0" smtClean="0">
                <a:ln w="18000">
                  <a:solidFill>
                    <a:schemeClr val="accent2">
                      <a:satMod val="140000"/>
                    </a:schemeClr>
                  </a:solidFill>
                  <a:prstDash val="solid"/>
                  <a:miter lim="800000"/>
                </a:ln>
                <a:solidFill>
                  <a:schemeClr val="tx1"/>
                </a:solidFill>
              </a:rPr>
              <a:t/>
            </a:r>
            <a:br>
              <a:rPr lang="en-US" sz="3600" b="1" dirty="0" smtClean="0">
                <a:ln w="18000">
                  <a:solidFill>
                    <a:schemeClr val="accent2">
                      <a:satMod val="140000"/>
                    </a:schemeClr>
                  </a:solidFill>
                  <a:prstDash val="solid"/>
                  <a:miter lim="800000"/>
                </a:ln>
                <a:solidFill>
                  <a:schemeClr val="tx1"/>
                </a:solidFill>
              </a:rPr>
            </a:br>
            <a:r>
              <a:rPr lang="en-US" sz="3600" b="1" dirty="0">
                <a:ln w="18000">
                  <a:solidFill>
                    <a:schemeClr val="accent2">
                      <a:satMod val="140000"/>
                    </a:schemeClr>
                  </a:solidFill>
                  <a:prstDash val="solid"/>
                  <a:miter lim="800000"/>
                </a:ln>
              </a:rPr>
              <a:t/>
            </a:r>
            <a:br>
              <a:rPr lang="en-US" sz="3600" b="1" dirty="0">
                <a:ln w="18000">
                  <a:solidFill>
                    <a:schemeClr val="accent2">
                      <a:satMod val="140000"/>
                    </a:schemeClr>
                  </a:solidFill>
                  <a:prstDash val="solid"/>
                  <a:miter lim="800000"/>
                </a:ln>
              </a:rPr>
            </a:br>
            <a:r>
              <a:rPr lang="en-US" sz="3600" b="1" dirty="0" smtClean="0">
                <a:ln w="18000">
                  <a:solidFill>
                    <a:schemeClr val="accent2">
                      <a:satMod val="140000"/>
                    </a:schemeClr>
                  </a:solidFill>
                  <a:prstDash val="solid"/>
                  <a:miter lim="800000"/>
                </a:ln>
              </a:rPr>
              <a:t/>
            </a:r>
            <a:br>
              <a:rPr lang="en-US" sz="3600" b="1" dirty="0" smtClean="0">
                <a:ln w="18000">
                  <a:solidFill>
                    <a:schemeClr val="accent2">
                      <a:satMod val="140000"/>
                    </a:schemeClr>
                  </a:solidFill>
                  <a:prstDash val="solid"/>
                  <a:miter lim="800000"/>
                </a:ln>
              </a:rPr>
            </a:br>
            <a:r>
              <a:rPr lang="en-US" sz="3600" b="1" dirty="0" smtClean="0">
                <a:ln w="18000">
                  <a:solidFill>
                    <a:schemeClr val="accent2">
                      <a:satMod val="140000"/>
                    </a:schemeClr>
                  </a:solidFill>
                  <a:prstDash val="solid"/>
                  <a:miter lim="800000"/>
                </a:ln>
                <a:solidFill>
                  <a:schemeClr val="tx1"/>
                </a:solidFill>
              </a:rPr>
              <a:t>ELA Teacher Leader </a:t>
            </a:r>
            <a:br>
              <a:rPr lang="en-US" sz="3600" b="1" dirty="0" smtClean="0">
                <a:ln w="18000">
                  <a:solidFill>
                    <a:schemeClr val="accent2">
                      <a:satMod val="140000"/>
                    </a:schemeClr>
                  </a:solidFill>
                  <a:prstDash val="solid"/>
                  <a:miter lim="800000"/>
                </a:ln>
                <a:solidFill>
                  <a:schemeClr val="tx1"/>
                </a:solidFill>
              </a:rPr>
            </a:br>
            <a:r>
              <a:rPr lang="en-US" sz="3600" b="1" dirty="0" smtClean="0">
                <a:ln w="18000">
                  <a:solidFill>
                    <a:schemeClr val="accent2">
                      <a:satMod val="140000"/>
                    </a:schemeClr>
                  </a:solidFill>
                  <a:prstDash val="solid"/>
                  <a:miter lim="800000"/>
                </a:ln>
                <a:solidFill>
                  <a:schemeClr val="tx1"/>
                </a:solidFill>
              </a:rPr>
              <a:t>Network Meeting </a:t>
            </a:r>
            <a:br>
              <a:rPr lang="en-US" sz="3600" b="1" dirty="0" smtClean="0">
                <a:ln w="18000">
                  <a:solidFill>
                    <a:schemeClr val="accent2">
                      <a:satMod val="140000"/>
                    </a:schemeClr>
                  </a:solidFill>
                  <a:prstDash val="solid"/>
                  <a:miter lim="800000"/>
                </a:ln>
                <a:solidFill>
                  <a:schemeClr val="tx1"/>
                </a:solidFill>
              </a:rPr>
            </a:br>
            <a:r>
              <a:rPr lang="en-US" sz="2800" b="1" dirty="0" smtClean="0">
                <a:ln w="18000">
                  <a:solidFill>
                    <a:schemeClr val="accent2">
                      <a:satMod val="140000"/>
                    </a:schemeClr>
                  </a:solidFill>
                  <a:prstDash val="solid"/>
                  <a:miter lim="800000"/>
                </a:ln>
              </a:rPr>
              <a:t>March 29</a:t>
            </a:r>
            <a:r>
              <a:rPr lang="en-US" sz="2800" b="1" dirty="0" smtClean="0">
                <a:ln w="18000">
                  <a:solidFill>
                    <a:schemeClr val="accent2">
                      <a:satMod val="140000"/>
                    </a:schemeClr>
                  </a:solidFill>
                  <a:prstDash val="solid"/>
                  <a:miter lim="800000"/>
                </a:ln>
                <a:solidFill>
                  <a:schemeClr val="tx1"/>
                </a:solidFill>
              </a:rPr>
              <a:t>, 2012 </a:t>
            </a:r>
            <a:r>
              <a:rPr lang="fr-CA" sz="2800" dirty="0" smtClean="0">
                <a:solidFill>
                  <a:schemeClr val="bg1"/>
                </a:solidFill>
              </a:rPr>
              <a:t/>
            </a:r>
            <a:br>
              <a:rPr lang="fr-CA" sz="2800" dirty="0" smtClean="0">
                <a:solidFill>
                  <a:schemeClr val="bg1"/>
                </a:solidFill>
              </a:rPr>
            </a:br>
            <a:r>
              <a:rPr lang="fr-CA" dirty="0" smtClean="0">
                <a:solidFill>
                  <a:schemeClr val="bg1"/>
                </a:solidFill>
              </a:rPr>
              <a:t/>
            </a:r>
            <a:br>
              <a:rPr lang="fr-CA" dirty="0" smtClean="0">
                <a:solidFill>
                  <a:schemeClr val="bg1"/>
                </a:solidFill>
              </a:rPr>
            </a:br>
            <a:r>
              <a:rPr lang="en-US" dirty="0" smtClean="0"/>
              <a:t/>
            </a:r>
            <a:br>
              <a:rPr lang="en-US" dirty="0" smtClean="0"/>
            </a:br>
            <a:endParaRPr lang="es-ES" dirty="0" smtClean="0">
              <a:solidFill>
                <a:schemeClr val="tx1"/>
              </a:solidFill>
            </a:endParaRPr>
          </a:p>
        </p:txBody>
      </p:sp>
      <p:pic>
        <p:nvPicPr>
          <p:cNvPr id="2051" name="Picture 6" descr="C:\Documents and Settings\cmullin\My Documents\ULlogoCCR4Afinal.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684326"/>
            <a:ext cx="1371600" cy="102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
            <a:ext cx="2057400" cy="163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57400" y="3124200"/>
            <a:ext cx="6553200" cy="1323439"/>
          </a:xfrm>
          <a:prstGeom prst="rect">
            <a:avLst/>
          </a:prstGeom>
          <a:solidFill>
            <a:schemeClr val="tx1"/>
          </a:solidFill>
          <a:ln>
            <a:solidFill>
              <a:schemeClr val="accent2">
                <a:alpha val="0"/>
              </a:schemeClr>
            </a:solidFill>
          </a:ln>
        </p:spPr>
        <p:txBody>
          <a:bodyPr wrap="square">
            <a:spAutoFit/>
          </a:bodyPr>
          <a:lstStyle/>
          <a:p>
            <a:pPr algn="ctr">
              <a:defRPr/>
            </a:pPr>
            <a:r>
              <a:rPr lang="en-US" sz="4000" b="1" dirty="0">
                <a:ln w="18000">
                  <a:solidFill>
                    <a:schemeClr val="accent2">
                      <a:satMod val="140000"/>
                    </a:schemeClr>
                  </a:solidFill>
                  <a:prstDash val="solid"/>
                  <a:miter lim="800000"/>
                </a:ln>
                <a:solidFill>
                  <a:srgbClr val="00B050"/>
                </a:solidFill>
                <a:latin typeface="Brush Script MT" pitchFamily="66" charset="0"/>
              </a:rPr>
              <a:t>Keeping Students at the </a:t>
            </a:r>
            <a:endParaRPr lang="en-US" sz="4000" b="1" dirty="0" smtClean="0">
              <a:ln w="18000">
                <a:solidFill>
                  <a:schemeClr val="accent2">
                    <a:satMod val="140000"/>
                  </a:schemeClr>
                </a:solidFill>
                <a:prstDash val="solid"/>
                <a:miter lim="800000"/>
              </a:ln>
              <a:solidFill>
                <a:srgbClr val="00B050"/>
              </a:solidFill>
              <a:latin typeface="Brush Script MT" pitchFamily="66" charset="0"/>
            </a:endParaRPr>
          </a:p>
          <a:p>
            <a:pPr algn="ctr">
              <a:defRPr/>
            </a:pPr>
            <a:r>
              <a:rPr lang="en-US" sz="4000" b="1" dirty="0" smtClean="0">
                <a:ln w="18000">
                  <a:solidFill>
                    <a:schemeClr val="accent2">
                      <a:satMod val="140000"/>
                    </a:schemeClr>
                  </a:solidFill>
                  <a:prstDash val="solid"/>
                  <a:miter lim="800000"/>
                </a:ln>
                <a:solidFill>
                  <a:srgbClr val="00B050"/>
                </a:solidFill>
                <a:latin typeface="Brush Script MT" pitchFamily="66" charset="0"/>
              </a:rPr>
              <a:t>Heart </a:t>
            </a:r>
            <a:r>
              <a:rPr lang="en-US" sz="4000" b="1" dirty="0">
                <a:ln w="18000">
                  <a:solidFill>
                    <a:schemeClr val="accent2">
                      <a:satMod val="140000"/>
                    </a:schemeClr>
                  </a:solidFill>
                  <a:prstDash val="solid"/>
                  <a:miter lim="800000"/>
                </a:ln>
                <a:solidFill>
                  <a:srgbClr val="00B050"/>
                </a:solidFill>
                <a:latin typeface="Brush Script MT" pitchFamily="66" charset="0"/>
              </a:rPr>
              <a:t>of the </a:t>
            </a:r>
            <a:r>
              <a:rPr lang="en-US" sz="4000" b="1" dirty="0" smtClean="0">
                <a:ln w="18000">
                  <a:solidFill>
                    <a:schemeClr val="accent2">
                      <a:satMod val="140000"/>
                    </a:schemeClr>
                  </a:solidFill>
                  <a:prstDash val="solid"/>
                  <a:miter lim="800000"/>
                </a:ln>
                <a:solidFill>
                  <a:srgbClr val="00B050"/>
                </a:solidFill>
                <a:latin typeface="Brush Script MT" pitchFamily="66" charset="0"/>
              </a:rPr>
              <a:t>Work!</a:t>
            </a:r>
            <a:endParaRPr lang="en-US" sz="4000" dirty="0">
              <a:solidFill>
                <a:srgbClr val="00B050"/>
              </a:solidFill>
              <a:latin typeface="Brush Script MT" pitchFamily="66" charset="0"/>
            </a:endParaRPr>
          </a:p>
        </p:txBody>
      </p:sp>
    </p:spTree>
    <p:extLst>
      <p:ext uri="{BB962C8B-B14F-4D97-AF65-F5344CB8AC3E}">
        <p14:creationId xmlns:p14="http://schemas.microsoft.com/office/powerpoint/2010/main" val="3527760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Break!</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42386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93157" y="5715000"/>
            <a:ext cx="618630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rgbClr val="CC0066"/>
                </a:solidFill>
                <a:effectLst>
                  <a:outerShdw blurRad="76200" dist="50800" dir="5400000" algn="tl" rotWithShape="0">
                    <a:srgbClr val="000000">
                      <a:alpha val="65000"/>
                    </a:srgbClr>
                  </a:outerShdw>
                </a:effectLst>
              </a:rPr>
              <a:t>10:30 – 10:40 a.m.</a:t>
            </a:r>
            <a:endParaRPr lang="en-US" sz="5400" b="1" cap="none" spc="50" dirty="0">
              <a:ln w="11430"/>
              <a:solidFill>
                <a:srgbClr val="CC0066"/>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73940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152400"/>
            <a:ext cx="8229600" cy="1143000"/>
          </a:xfrm>
        </p:spPr>
        <p:txBody>
          <a:bodyPr/>
          <a:lstStyle/>
          <a:p>
            <a:pPr algn="ctr"/>
            <a:r>
              <a:rPr lang="en-US" b="1" dirty="0" smtClean="0"/>
              <a:t>Grade Level Groups </a:t>
            </a:r>
          </a:p>
        </p:txBody>
      </p:sp>
      <p:graphicFrame>
        <p:nvGraphicFramePr>
          <p:cNvPr id="5" name="Diagram 4"/>
          <p:cNvGraphicFramePr/>
          <p:nvPr>
            <p:extLst>
              <p:ext uri="{D42A27DB-BD31-4B8C-83A1-F6EECF244321}">
                <p14:modId xmlns:p14="http://schemas.microsoft.com/office/powerpoint/2010/main" val="1183249022"/>
              </p:ext>
            </p:extLst>
          </p:nvPr>
        </p:nvGraphicFramePr>
        <p:xfrm>
          <a:off x="1828800" y="1447800"/>
          <a:ext cx="533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7966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52400"/>
            <a:ext cx="7924800" cy="1143000"/>
          </a:xfrm>
        </p:spPr>
        <p:txBody>
          <a:bodyPr/>
          <a:lstStyle/>
          <a:p>
            <a:r>
              <a:rPr lang="en-US" sz="3600" b="1" dirty="0" smtClean="0">
                <a:solidFill>
                  <a:srgbClr val="DD5807"/>
                </a:solidFill>
              </a:rPr>
              <a:t>        </a:t>
            </a:r>
            <a:r>
              <a:rPr lang="en-US" sz="3600" b="1" dirty="0" smtClean="0"/>
              <a:t/>
            </a:r>
            <a:br>
              <a:rPr lang="en-US" sz="3600" b="1" dirty="0" smtClean="0"/>
            </a:br>
            <a:r>
              <a:rPr lang="en-US" sz="3600" b="1" dirty="0" smtClean="0"/>
              <a:t>  </a:t>
            </a:r>
            <a:r>
              <a:rPr lang="en-US" b="1" dirty="0" smtClean="0"/>
              <a:t>Critiquing A Teaching Task</a:t>
            </a:r>
            <a:endParaRPr lang="en-US" b="1" dirty="0"/>
          </a:p>
        </p:txBody>
      </p:sp>
      <p:sp>
        <p:nvSpPr>
          <p:cNvPr id="7" name="Content Placeholder 6"/>
          <p:cNvSpPr>
            <a:spLocks noGrp="1"/>
          </p:cNvSpPr>
          <p:nvPr>
            <p:ph idx="1"/>
          </p:nvPr>
        </p:nvSpPr>
        <p:spPr>
          <a:xfrm>
            <a:off x="685800" y="1447800"/>
            <a:ext cx="8001000" cy="5105400"/>
          </a:xfrm>
        </p:spPr>
        <p:txBody>
          <a:bodyPr/>
          <a:lstStyle/>
          <a:p>
            <a:pPr>
              <a:buNone/>
            </a:pPr>
            <a:endParaRPr lang="en-US" sz="2800" dirty="0" smtClean="0">
              <a:solidFill>
                <a:srgbClr val="DD5807"/>
              </a:solidFill>
            </a:endParaRPr>
          </a:p>
          <a:p>
            <a:r>
              <a:rPr lang="en-US" sz="3600" dirty="0" smtClean="0">
                <a:solidFill>
                  <a:schemeClr val="accent2">
                    <a:lumMod val="75000"/>
                  </a:schemeClr>
                </a:solidFill>
              </a:rPr>
              <a:t>Number off at your table.</a:t>
            </a:r>
          </a:p>
          <a:p>
            <a:r>
              <a:rPr lang="en-US" sz="3600" dirty="0" smtClean="0">
                <a:solidFill>
                  <a:schemeClr val="accent2">
                    <a:lumMod val="75000"/>
                  </a:schemeClr>
                </a:solidFill>
              </a:rPr>
              <a:t>Place your number in the upper right hand corner of the “Critiquing a Teaching Task” handout.</a:t>
            </a:r>
          </a:p>
          <a:p>
            <a:r>
              <a:rPr lang="en-US" sz="3600" dirty="0" smtClean="0">
                <a:solidFill>
                  <a:schemeClr val="accent2">
                    <a:lumMod val="75000"/>
                  </a:schemeClr>
                </a:solidFill>
              </a:rPr>
              <a:t>Clip or staple your Teaching Task to the handout.</a:t>
            </a:r>
          </a:p>
          <a:p>
            <a:pPr>
              <a:buNone/>
            </a:pPr>
            <a:r>
              <a:rPr lang="en-US" sz="3600" dirty="0" smtClean="0">
                <a:solidFill>
                  <a:schemeClr val="accent2">
                    <a:lumMod val="75000"/>
                  </a:schemeClr>
                </a:solidFill>
              </a:rPr>
              <a:t> </a:t>
            </a:r>
            <a:endParaRPr lang="en-US" sz="3600" dirty="0">
              <a:solidFill>
                <a:schemeClr val="accent2">
                  <a:lumMod val="75000"/>
                </a:schemeClr>
              </a:solidFill>
            </a:endParaRPr>
          </a:p>
        </p:txBody>
      </p:sp>
      <p:sp>
        <p:nvSpPr>
          <p:cNvPr id="8" name="Slide Number Placeholder 7"/>
          <p:cNvSpPr>
            <a:spLocks noGrp="1"/>
          </p:cNvSpPr>
          <p:nvPr>
            <p:ph type="sldNum" sz="quarter" idx="12"/>
          </p:nvPr>
        </p:nvSpPr>
        <p:spPr/>
        <p:txBody>
          <a:bodyPr/>
          <a:lstStyle/>
          <a:p>
            <a:pPr>
              <a:defRPr/>
            </a:pPr>
            <a:fld id="{F322D30D-B007-4311-9CF7-23CFC78EE250}" type="slidenum">
              <a:rPr lang="fr-CA" smtClean="0"/>
              <a:pPr>
                <a:defRPr/>
              </a:pPr>
              <a:t>12</a:t>
            </a:fld>
            <a:endParaRPr lang="fr-CA"/>
          </a:p>
        </p:txBody>
      </p:sp>
    </p:spTree>
    <p:extLst>
      <p:ext uri="{BB962C8B-B14F-4D97-AF65-F5344CB8AC3E}">
        <p14:creationId xmlns:p14="http://schemas.microsoft.com/office/powerpoint/2010/main" val="31367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dirty="0" smtClean="0"/>
              <a:t>Instructions</a:t>
            </a:r>
          </a:p>
        </p:txBody>
      </p:sp>
      <p:sp>
        <p:nvSpPr>
          <p:cNvPr id="4" name="Content Placeholder 6"/>
          <p:cNvSpPr>
            <a:spLocks noGrp="1"/>
          </p:cNvSpPr>
          <p:nvPr>
            <p:ph idx="1"/>
          </p:nvPr>
        </p:nvSpPr>
        <p:spPr>
          <a:xfrm>
            <a:off x="228600" y="2133600"/>
            <a:ext cx="8686800" cy="4267200"/>
          </a:xfrm>
        </p:spPr>
        <p:txBody>
          <a:bodyPr rtlCol="0">
            <a:normAutofit lnSpcReduction="10000"/>
          </a:bodyPr>
          <a:lstStyle/>
          <a:p>
            <a:pPr eaLnBrk="1" fontAlgn="auto" hangingPunct="1">
              <a:spcAft>
                <a:spcPts val="0"/>
              </a:spcAft>
              <a:buFont typeface="Arial" pitchFamily="34" charset="0"/>
              <a:buChar char="•"/>
              <a:defRPr/>
            </a:pPr>
            <a:r>
              <a:rPr lang="en-US" dirty="0" smtClean="0">
                <a:solidFill>
                  <a:schemeClr val="accent2">
                    <a:lumMod val="75000"/>
                  </a:schemeClr>
                </a:solidFill>
              </a:rPr>
              <a:t>Pass your task packet to the person on your left</a:t>
            </a:r>
          </a:p>
          <a:p>
            <a:pPr eaLnBrk="1" fontAlgn="auto" hangingPunct="1">
              <a:spcAft>
                <a:spcPts val="0"/>
              </a:spcAft>
              <a:buFont typeface="Arial" pitchFamily="34" charset="0"/>
              <a:buChar char="•"/>
              <a:defRPr/>
            </a:pPr>
            <a:r>
              <a:rPr lang="en-US" dirty="0" smtClean="0">
                <a:solidFill>
                  <a:schemeClr val="accent2">
                    <a:lumMod val="75000"/>
                  </a:schemeClr>
                </a:solidFill>
              </a:rPr>
              <a:t>Review the task. Place your comments in the box that corresponds to your appropriate TL# </a:t>
            </a:r>
          </a:p>
          <a:p>
            <a:pPr eaLnBrk="1" fontAlgn="auto" hangingPunct="1">
              <a:spcAft>
                <a:spcPts val="0"/>
              </a:spcAft>
              <a:buFont typeface="Arial" pitchFamily="34" charset="0"/>
              <a:buChar char="•"/>
              <a:defRPr/>
            </a:pPr>
            <a:r>
              <a:rPr lang="en-US" dirty="0" smtClean="0">
                <a:solidFill>
                  <a:schemeClr val="accent2">
                    <a:lumMod val="75000"/>
                  </a:schemeClr>
                </a:solidFill>
              </a:rPr>
              <a:t>When completed, pass the task packet to your left</a:t>
            </a:r>
          </a:p>
          <a:p>
            <a:pPr eaLnBrk="1" fontAlgn="auto" hangingPunct="1">
              <a:spcAft>
                <a:spcPts val="0"/>
              </a:spcAft>
              <a:buFont typeface="Arial" pitchFamily="34" charset="0"/>
              <a:buChar char="•"/>
              <a:defRPr/>
            </a:pPr>
            <a:r>
              <a:rPr lang="en-US" dirty="0" smtClean="0">
                <a:solidFill>
                  <a:schemeClr val="accent2">
                    <a:lumMod val="75000"/>
                  </a:schemeClr>
                </a:solidFill>
              </a:rPr>
              <a:t>Continue reviewing and passing until all tasks have been reviewed </a:t>
            </a:r>
          </a:p>
          <a:p>
            <a:pPr marL="365760" indent="-365760" fontAlgn="auto">
              <a:spcAft>
                <a:spcPts val="0"/>
              </a:spcAft>
              <a:buFont typeface="Wingdings" pitchFamily="2" charset="2"/>
              <a:buChar char="§"/>
              <a:defRPr/>
            </a:pPr>
            <a:endParaRPr lang="en-US" sz="2800" dirty="0">
              <a:solidFill>
                <a:schemeClr val="accent2">
                  <a:lumMod val="75000"/>
                </a:schemeClr>
              </a:solidFill>
            </a:endParaRPr>
          </a:p>
          <a:p>
            <a:pPr marL="365760" indent="-365760" eaLnBrk="1" fontAlgn="auto" hangingPunct="1">
              <a:spcAft>
                <a:spcPts val="0"/>
              </a:spcAft>
              <a:buFont typeface="Wingdings" pitchFamily="2" charset="2"/>
              <a:buChar char="§"/>
              <a:defRPr/>
            </a:pPr>
            <a:endParaRPr lang="en-US" sz="2800" dirty="0">
              <a:solidFill>
                <a:schemeClr val="accent2">
                  <a:lumMod val="75000"/>
                </a:schemeClr>
              </a:solidFill>
            </a:endParaRPr>
          </a:p>
        </p:txBody>
      </p:sp>
    </p:spTree>
    <p:extLst>
      <p:ext uri="{BB962C8B-B14F-4D97-AF65-F5344CB8AC3E}">
        <p14:creationId xmlns:p14="http://schemas.microsoft.com/office/powerpoint/2010/main" val="3290751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153400" cy="990600"/>
          </a:xfrm>
        </p:spPr>
        <p:txBody>
          <a:bodyPr/>
          <a:lstStyle/>
          <a:p>
            <a:r>
              <a:rPr lang="en-US" b="1" dirty="0" smtClean="0">
                <a:solidFill>
                  <a:srgbClr val="DD5807"/>
                </a:solidFill>
              </a:rPr>
              <a:t>      </a:t>
            </a:r>
            <a:r>
              <a:rPr lang="en-US" sz="4000" b="1" dirty="0" smtClean="0"/>
              <a:t>Critiquing Your Own Task </a:t>
            </a:r>
            <a:endParaRPr lang="en-US" sz="4000" b="1" dirty="0"/>
          </a:p>
        </p:txBody>
      </p:sp>
      <p:sp>
        <p:nvSpPr>
          <p:cNvPr id="7" name="Content Placeholder 6"/>
          <p:cNvSpPr>
            <a:spLocks noGrp="1"/>
          </p:cNvSpPr>
          <p:nvPr>
            <p:ph idx="1"/>
          </p:nvPr>
        </p:nvSpPr>
        <p:spPr>
          <a:xfrm>
            <a:off x="228600" y="1816290"/>
            <a:ext cx="8686800" cy="4678363"/>
          </a:xfrm>
        </p:spPr>
        <p:txBody>
          <a:bodyPr/>
          <a:lstStyle/>
          <a:p>
            <a:pPr marL="0" indent="0">
              <a:buNone/>
            </a:pPr>
            <a:endParaRPr lang="en-US" dirty="0" smtClean="0">
              <a:solidFill>
                <a:schemeClr val="accent2">
                  <a:lumMod val="75000"/>
                </a:schemeClr>
              </a:solidFill>
            </a:endParaRPr>
          </a:p>
          <a:p>
            <a:pPr fontAlgn="auto">
              <a:spcAft>
                <a:spcPts val="0"/>
              </a:spcAft>
              <a:buFont typeface="Arial" pitchFamily="34" charset="0"/>
              <a:buChar char="•"/>
              <a:defRPr/>
            </a:pPr>
            <a:r>
              <a:rPr lang="en-US" dirty="0">
                <a:solidFill>
                  <a:schemeClr val="accent2">
                    <a:lumMod val="75000"/>
                  </a:schemeClr>
                </a:solidFill>
              </a:rPr>
              <a:t>Read all comments made on your task and request clarifications, suggestions, etc., </a:t>
            </a:r>
            <a:r>
              <a:rPr lang="en-US" dirty="0" smtClean="0">
                <a:solidFill>
                  <a:schemeClr val="accent2">
                    <a:lumMod val="75000"/>
                  </a:schemeClr>
                </a:solidFill>
              </a:rPr>
              <a:t>if wanted.</a:t>
            </a:r>
            <a:endParaRPr lang="en-US" dirty="0">
              <a:solidFill>
                <a:schemeClr val="accent2">
                  <a:lumMod val="75000"/>
                </a:schemeClr>
              </a:solidFill>
            </a:endParaRPr>
          </a:p>
          <a:p>
            <a:pPr fontAlgn="auto">
              <a:spcAft>
                <a:spcPts val="0"/>
              </a:spcAft>
              <a:buFont typeface="Arial" pitchFamily="34" charset="0"/>
              <a:buChar char="•"/>
              <a:defRPr/>
            </a:pPr>
            <a:r>
              <a:rPr lang="en-US" dirty="0" smtClean="0">
                <a:solidFill>
                  <a:schemeClr val="accent2">
                    <a:lumMod val="75000"/>
                  </a:schemeClr>
                </a:solidFill>
              </a:rPr>
              <a:t>You can use </a:t>
            </a:r>
            <a:r>
              <a:rPr lang="en-US" dirty="0">
                <a:solidFill>
                  <a:schemeClr val="accent2">
                    <a:lumMod val="75000"/>
                  </a:schemeClr>
                </a:solidFill>
              </a:rPr>
              <a:t>this information for any revisions/adjustments you might want to make.</a:t>
            </a:r>
          </a:p>
          <a:p>
            <a:endParaRPr lang="en-US" sz="2800" dirty="0" smtClean="0">
              <a:solidFill>
                <a:schemeClr val="accent2">
                  <a:lumMod val="75000"/>
                </a:schemeClr>
              </a:solidFill>
            </a:endParaRPr>
          </a:p>
        </p:txBody>
      </p:sp>
      <p:sp>
        <p:nvSpPr>
          <p:cNvPr id="9" name="Rectangle 8"/>
          <p:cNvSpPr/>
          <p:nvPr/>
        </p:nvSpPr>
        <p:spPr>
          <a:xfrm>
            <a:off x="-7772400" y="1828800"/>
            <a:ext cx="7543800" cy="954107"/>
          </a:xfrm>
          <a:prstGeom prst="rect">
            <a:avLst/>
          </a:prstGeom>
        </p:spPr>
        <p:txBody>
          <a:bodyPr wrap="square">
            <a:spAutoFit/>
          </a:bodyPr>
          <a:lstStyle/>
          <a:p>
            <a:pPr marL="0" indent="0">
              <a:buNone/>
            </a:pPr>
            <a:endParaRPr lang="en-US" sz="2800" dirty="0" smtClean="0">
              <a:solidFill>
                <a:srgbClr val="FF0000"/>
              </a:solidFill>
            </a:endParaRPr>
          </a:p>
          <a:p>
            <a:pPr marL="0" indent="0">
              <a:buNone/>
            </a:pPr>
            <a:endParaRPr lang="en-US" sz="2800" dirty="0" smtClean="0">
              <a:solidFill>
                <a:srgbClr val="FF0000"/>
              </a:solidFill>
            </a:endParaRPr>
          </a:p>
        </p:txBody>
      </p:sp>
      <p:sp>
        <p:nvSpPr>
          <p:cNvPr id="8" name="Slide Number Placeholder 7"/>
          <p:cNvSpPr>
            <a:spLocks noGrp="1"/>
          </p:cNvSpPr>
          <p:nvPr>
            <p:ph type="sldNum" sz="quarter" idx="12"/>
          </p:nvPr>
        </p:nvSpPr>
        <p:spPr/>
        <p:txBody>
          <a:bodyPr/>
          <a:lstStyle/>
          <a:p>
            <a:pPr>
              <a:defRPr/>
            </a:pPr>
            <a:fld id="{F322D30D-B007-4311-9CF7-23CFC78EE250}" type="slidenum">
              <a:rPr lang="fr-CA" smtClean="0"/>
              <a:pPr>
                <a:defRPr/>
              </a:pPr>
              <a:t>14</a:t>
            </a:fld>
            <a:endParaRPr lang="fr-CA"/>
          </a:p>
        </p:txBody>
      </p:sp>
    </p:spTree>
    <p:extLst>
      <p:ext uri="{BB962C8B-B14F-4D97-AF65-F5344CB8AC3E}">
        <p14:creationId xmlns:p14="http://schemas.microsoft.com/office/powerpoint/2010/main" val="1673174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457200"/>
            <a:ext cx="8153400" cy="990600"/>
          </a:xfrm>
        </p:spPr>
        <p:txBody>
          <a:bodyPr/>
          <a:lstStyle/>
          <a:p>
            <a:r>
              <a:rPr lang="en-US" sz="3600" dirty="0" smtClean="0"/>
              <a:t>Instructional/Explanatory Module</a:t>
            </a:r>
            <a:br>
              <a:rPr lang="en-US" sz="3600" dirty="0" smtClean="0"/>
            </a:br>
            <a:r>
              <a:rPr lang="en-US" sz="3600" dirty="0" smtClean="0"/>
              <a:t>Work Time! </a:t>
            </a:r>
            <a:br>
              <a:rPr lang="en-US" sz="3600" dirty="0" smtClean="0"/>
            </a:br>
            <a:endParaRPr lang="en-US" sz="3600" dirty="0" smtClean="0"/>
          </a:p>
        </p:txBody>
      </p:sp>
      <p:sp>
        <p:nvSpPr>
          <p:cNvPr id="36867" name="Content Placeholder 2"/>
          <p:cNvSpPr>
            <a:spLocks noGrp="1"/>
          </p:cNvSpPr>
          <p:nvPr>
            <p:ph idx="1"/>
          </p:nvPr>
        </p:nvSpPr>
        <p:spPr>
          <a:xfrm>
            <a:off x="228600" y="1752600"/>
            <a:ext cx="8458200" cy="4800600"/>
          </a:xfrm>
        </p:spPr>
        <p:txBody>
          <a:bodyPr/>
          <a:lstStyle/>
          <a:p>
            <a:pPr marL="0" indent="0">
              <a:buFontTx/>
              <a:buNone/>
              <a:defRPr/>
            </a:pPr>
            <a:endParaRPr lang="en-US" sz="1800" dirty="0"/>
          </a:p>
          <a:p>
            <a:pPr>
              <a:defRPr/>
            </a:pPr>
            <a:r>
              <a:rPr lang="en-US" sz="2800" dirty="0" smtClean="0">
                <a:solidFill>
                  <a:schemeClr val="accent2">
                    <a:lumMod val="75000"/>
                  </a:schemeClr>
                </a:solidFill>
              </a:rPr>
              <a:t>Develop or revise your Informational/Explanatory Teaching Task.</a:t>
            </a:r>
          </a:p>
          <a:p>
            <a:pPr>
              <a:defRPr/>
            </a:pPr>
            <a:r>
              <a:rPr lang="en-US" sz="2800" dirty="0" smtClean="0">
                <a:solidFill>
                  <a:schemeClr val="accent2">
                    <a:lumMod val="75000"/>
                  </a:schemeClr>
                </a:solidFill>
              </a:rPr>
              <a:t>Begin development of the Instructional Ladder/Plan for the Teaching Task.</a:t>
            </a:r>
          </a:p>
          <a:p>
            <a:pPr>
              <a:defRPr/>
            </a:pPr>
            <a:r>
              <a:rPr lang="en-US" sz="2800" dirty="0" smtClean="0">
                <a:solidFill>
                  <a:schemeClr val="accent2">
                    <a:lumMod val="75000"/>
                  </a:schemeClr>
                </a:solidFill>
              </a:rPr>
              <a:t>Refer to I/E task resources that have been provided as well as any grade level specific resources you have brought today.</a:t>
            </a:r>
          </a:p>
          <a:p>
            <a:pPr>
              <a:defRPr/>
            </a:pPr>
            <a:r>
              <a:rPr lang="en-US" sz="2800" dirty="0" smtClean="0">
                <a:solidFill>
                  <a:schemeClr val="accent2">
                    <a:lumMod val="75000"/>
                  </a:schemeClr>
                </a:solidFill>
              </a:rPr>
              <a:t>Be sure to include grade level specific learning targets from the deconstructed standards in your ladder/plan. </a:t>
            </a:r>
            <a:endParaRPr lang="en-US" sz="2800" dirty="0">
              <a:solidFill>
                <a:schemeClr val="accent2">
                  <a:lumMod val="75000"/>
                </a:schemeClr>
              </a:solidFill>
            </a:endParaRPr>
          </a:p>
          <a:p>
            <a:pPr marL="0" indent="0">
              <a:buFontTx/>
              <a:buNone/>
              <a:defRPr/>
            </a:pPr>
            <a:endParaRPr lang="en-US" sz="1800" dirty="0"/>
          </a:p>
          <a:p>
            <a:pPr>
              <a:defRPr/>
            </a:pPr>
            <a:endParaRPr lang="en-US" dirty="0" smtClean="0"/>
          </a:p>
        </p:txBody>
      </p:sp>
    </p:spTree>
    <p:extLst>
      <p:ext uri="{BB962C8B-B14F-4D97-AF65-F5344CB8AC3E}">
        <p14:creationId xmlns:p14="http://schemas.microsoft.com/office/powerpoint/2010/main" val="1768914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a:xfrm>
            <a:off x="228600" y="2286000"/>
            <a:ext cx="8534400" cy="4419600"/>
          </a:xfrm>
        </p:spPr>
        <p:txBody>
          <a:bodyPr rtlCol="0">
            <a:normAutofit/>
          </a:bodyPr>
          <a:lstStyle/>
          <a:p>
            <a:pPr marL="594360" lvl="1" indent="-274320" eaLnBrk="1" fontAlgn="auto" hangingPunct="1">
              <a:spcAft>
                <a:spcPts val="0"/>
              </a:spcAft>
              <a:buFont typeface="Arial" pitchFamily="34" charset="0"/>
              <a:buChar char="•"/>
              <a:defRPr/>
            </a:pPr>
            <a:r>
              <a:rPr lang="en-US" sz="3200" dirty="0" smtClean="0">
                <a:solidFill>
                  <a:schemeClr val="accent2">
                    <a:lumMod val="75000"/>
                  </a:schemeClr>
                </a:solidFill>
              </a:rPr>
              <a:t>Design and Teach Instructional Ladder for Informational/Explanatory Teaching Task.</a:t>
            </a:r>
          </a:p>
          <a:p>
            <a:pPr marL="594360" lvl="1" indent="-274320" eaLnBrk="1" fontAlgn="auto" hangingPunct="1">
              <a:spcAft>
                <a:spcPts val="0"/>
              </a:spcAft>
              <a:buFont typeface="Arial" pitchFamily="34" charset="0"/>
              <a:buChar char="•"/>
              <a:defRPr/>
            </a:pPr>
            <a:r>
              <a:rPr lang="en-US" sz="3200" dirty="0" smtClean="0">
                <a:solidFill>
                  <a:schemeClr val="accent2">
                    <a:lumMod val="75000"/>
                  </a:schemeClr>
                </a:solidFill>
              </a:rPr>
              <a:t>Score student work from Teaching Task.</a:t>
            </a:r>
          </a:p>
          <a:p>
            <a:pPr marL="594360" lvl="1" indent="-274320" eaLnBrk="1" fontAlgn="auto" hangingPunct="1">
              <a:spcAft>
                <a:spcPts val="0"/>
              </a:spcAft>
              <a:buFont typeface="Arial" pitchFamily="34" charset="0"/>
              <a:buChar char="•"/>
              <a:defRPr/>
            </a:pPr>
            <a:r>
              <a:rPr lang="en-US" sz="3200" dirty="0" smtClean="0">
                <a:solidFill>
                  <a:schemeClr val="accent2">
                    <a:lumMod val="75000"/>
                  </a:schemeClr>
                </a:solidFill>
              </a:rPr>
              <a:t>Bring 2 samples of scored student work aligned to each of the Informational/Explanatory Rubric Performance Levels.</a:t>
            </a:r>
          </a:p>
        </p:txBody>
      </p:sp>
      <p:sp>
        <p:nvSpPr>
          <p:cNvPr id="39939" name="Title 2"/>
          <p:cNvSpPr>
            <a:spLocks noGrp="1"/>
          </p:cNvSpPr>
          <p:nvPr>
            <p:ph type="title"/>
          </p:nvPr>
        </p:nvSpPr>
        <p:spPr/>
        <p:txBody>
          <a:bodyPr/>
          <a:lstStyle/>
          <a:p>
            <a:pPr eaLnBrk="1" hangingPunct="1"/>
            <a:r>
              <a:rPr lang="en-US" dirty="0" smtClean="0"/>
              <a:t>Informational/Explanatory Requirement</a:t>
            </a:r>
          </a:p>
        </p:txBody>
      </p:sp>
    </p:spTree>
    <p:extLst>
      <p:ext uri="{BB962C8B-B14F-4D97-AF65-F5344CB8AC3E}">
        <p14:creationId xmlns:p14="http://schemas.microsoft.com/office/powerpoint/2010/main" val="1037654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1373"/>
            <a:ext cx="8820150" cy="1143000"/>
          </a:xfrm>
        </p:spPr>
        <p:txBody>
          <a:bodyPr/>
          <a:lstStyle/>
          <a:p>
            <a:pPr>
              <a:defRPr/>
            </a:pPr>
            <a:r>
              <a:rPr lang="en-US" sz="3600" dirty="0" smtClean="0"/>
              <a:t>Three 50 Minute Breakout Sessions </a:t>
            </a:r>
          </a:p>
        </p:txBody>
      </p:sp>
      <p:graphicFrame>
        <p:nvGraphicFramePr>
          <p:cNvPr id="7" name="Diagram 6"/>
          <p:cNvGraphicFramePr/>
          <p:nvPr>
            <p:extLst>
              <p:ext uri="{D42A27DB-BD31-4B8C-83A1-F6EECF244321}">
                <p14:modId xmlns:p14="http://schemas.microsoft.com/office/powerpoint/2010/main" val="500270070"/>
              </p:ext>
            </p:extLst>
          </p:nvPr>
        </p:nvGraphicFramePr>
        <p:xfrm>
          <a:off x="228600" y="1828800"/>
          <a:ext cx="5867400" cy="469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2" name="TextBox 10"/>
          <p:cNvSpPr txBox="1">
            <a:spLocks noChangeArrowheads="1"/>
          </p:cNvSpPr>
          <p:nvPr/>
        </p:nvSpPr>
        <p:spPr bwMode="auto">
          <a:xfrm>
            <a:off x="519682" y="2214989"/>
            <a:ext cx="76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t>K-5</a:t>
            </a:r>
          </a:p>
        </p:txBody>
      </p:sp>
      <p:sp>
        <p:nvSpPr>
          <p:cNvPr id="7173" name="TextBox 11"/>
          <p:cNvSpPr txBox="1">
            <a:spLocks noChangeArrowheads="1"/>
          </p:cNvSpPr>
          <p:nvPr/>
        </p:nvSpPr>
        <p:spPr bwMode="auto">
          <a:xfrm>
            <a:off x="507289" y="3912037"/>
            <a:ext cx="704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t>6-8</a:t>
            </a:r>
          </a:p>
        </p:txBody>
      </p:sp>
      <p:sp>
        <p:nvSpPr>
          <p:cNvPr id="7174" name="TextBox 12"/>
          <p:cNvSpPr txBox="1">
            <a:spLocks noChangeArrowheads="1"/>
          </p:cNvSpPr>
          <p:nvPr/>
        </p:nvSpPr>
        <p:spPr bwMode="auto">
          <a:xfrm>
            <a:off x="507289" y="5562600"/>
            <a:ext cx="904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t>9-12</a:t>
            </a:r>
          </a:p>
        </p:txBody>
      </p:sp>
      <p:sp>
        <p:nvSpPr>
          <p:cNvPr id="16" name="Rectangle 15"/>
          <p:cNvSpPr/>
          <p:nvPr/>
        </p:nvSpPr>
        <p:spPr>
          <a:xfrm>
            <a:off x="6934200" y="2971800"/>
            <a:ext cx="1438215" cy="400110"/>
          </a:xfrm>
          <a:prstGeom prst="rect">
            <a:avLst/>
          </a:prstGeom>
          <a:noFill/>
        </p:spPr>
        <p:txBody>
          <a:bodyPr wrap="none">
            <a:spAutoFit/>
          </a:bodyPr>
          <a:lstStyle/>
          <a:p>
            <a:pPr algn="ctr">
              <a:defRPr/>
            </a:pPr>
            <a:r>
              <a:rPr lang="en-US" sz="2000" b="1" dirty="0" smtClean="0">
                <a:ln w="1905"/>
                <a:solidFill>
                  <a:schemeClr val="accent2">
                    <a:lumMod val="75000"/>
                  </a:schemeClr>
                </a:solidFill>
                <a:effectLst>
                  <a:innerShdw blurRad="69850" dist="43180" dir="5400000">
                    <a:srgbClr val="000000">
                      <a:alpha val="65000"/>
                    </a:srgbClr>
                  </a:innerShdw>
                </a:effectLst>
              </a:rPr>
              <a:t>12:45-1:35</a:t>
            </a:r>
            <a:endParaRPr lang="en-US" sz="2000" b="1" dirty="0">
              <a:ln w="1905"/>
              <a:solidFill>
                <a:schemeClr val="accent2">
                  <a:lumMod val="75000"/>
                </a:schemeClr>
              </a:solidFill>
              <a:effectLst>
                <a:innerShdw blurRad="69850" dist="43180" dir="5400000">
                  <a:srgbClr val="000000">
                    <a:alpha val="65000"/>
                  </a:srgbClr>
                </a:innerShdw>
              </a:effectLst>
            </a:endParaRPr>
          </a:p>
        </p:txBody>
      </p:sp>
      <p:sp>
        <p:nvSpPr>
          <p:cNvPr id="19" name="Rectangle 18"/>
          <p:cNvSpPr/>
          <p:nvPr/>
        </p:nvSpPr>
        <p:spPr>
          <a:xfrm>
            <a:off x="6477000" y="4034215"/>
            <a:ext cx="1295547" cy="400110"/>
          </a:xfrm>
          <a:prstGeom prst="rect">
            <a:avLst/>
          </a:prstGeom>
          <a:noFill/>
        </p:spPr>
        <p:txBody>
          <a:bodyPr wrap="none">
            <a:spAutoFit/>
          </a:bodyPr>
          <a:lstStyle/>
          <a:p>
            <a:pPr algn="ctr">
              <a:defRPr/>
            </a:pPr>
            <a:r>
              <a:rPr lang="en-US" sz="2000" b="1" dirty="0" smtClean="0">
                <a:ln w="1905"/>
                <a:solidFill>
                  <a:schemeClr val="accent2">
                    <a:lumMod val="75000"/>
                  </a:schemeClr>
                </a:solidFill>
                <a:effectLst>
                  <a:innerShdw blurRad="69850" dist="43180" dir="5400000">
                    <a:srgbClr val="000000">
                      <a:alpha val="65000"/>
                    </a:srgbClr>
                  </a:innerShdw>
                </a:effectLst>
              </a:rPr>
              <a:t>1:45-2:35</a:t>
            </a:r>
            <a:endParaRPr lang="en-US" sz="2000" b="1" dirty="0">
              <a:ln w="1905"/>
              <a:solidFill>
                <a:schemeClr val="accent2">
                  <a:lumMod val="75000"/>
                </a:schemeClr>
              </a:solidFill>
              <a:effectLst>
                <a:innerShdw blurRad="69850" dist="43180" dir="5400000">
                  <a:srgbClr val="000000">
                    <a:alpha val="65000"/>
                  </a:srgbClr>
                </a:innerShdw>
              </a:effectLst>
            </a:endParaRPr>
          </a:p>
        </p:txBody>
      </p:sp>
      <p:sp>
        <p:nvSpPr>
          <p:cNvPr id="20" name="Rectangle 19"/>
          <p:cNvSpPr/>
          <p:nvPr/>
        </p:nvSpPr>
        <p:spPr>
          <a:xfrm>
            <a:off x="7239000" y="5362545"/>
            <a:ext cx="1295547" cy="400110"/>
          </a:xfrm>
          <a:prstGeom prst="rect">
            <a:avLst/>
          </a:prstGeom>
          <a:noFill/>
        </p:spPr>
        <p:txBody>
          <a:bodyPr wrap="none">
            <a:spAutoFit/>
          </a:bodyPr>
          <a:lstStyle/>
          <a:p>
            <a:pPr algn="ctr">
              <a:defRPr/>
            </a:pPr>
            <a:r>
              <a:rPr lang="en-US" sz="2000" b="1" dirty="0" smtClean="0">
                <a:ln w="1905"/>
                <a:solidFill>
                  <a:schemeClr val="accent2">
                    <a:lumMod val="75000"/>
                  </a:schemeClr>
                </a:solidFill>
                <a:effectLst>
                  <a:innerShdw blurRad="69850" dist="43180" dir="5400000">
                    <a:srgbClr val="000000">
                      <a:alpha val="65000"/>
                    </a:srgbClr>
                  </a:innerShdw>
                </a:effectLst>
              </a:rPr>
              <a:t>2:45-3:30</a:t>
            </a:r>
            <a:endParaRPr lang="en-US" sz="2000" b="1" dirty="0">
              <a:ln w="1905"/>
              <a:solidFill>
                <a:schemeClr val="accent2">
                  <a:lumMod val="75000"/>
                </a:schemeClr>
              </a:solidFill>
              <a:effectLst>
                <a:innerShdw blurRad="69850" dist="43180" dir="5400000">
                  <a:srgbClr val="000000">
                    <a:alpha val="65000"/>
                  </a:srgbClr>
                </a:innerShdw>
              </a:effectLst>
            </a:endParaRPr>
          </a:p>
        </p:txBody>
      </p:sp>
      <p:graphicFrame>
        <p:nvGraphicFramePr>
          <p:cNvPr id="5" name="Diagram 4"/>
          <p:cNvGraphicFramePr/>
          <p:nvPr>
            <p:extLst>
              <p:ext uri="{D42A27DB-BD31-4B8C-83A1-F6EECF244321}">
                <p14:modId xmlns:p14="http://schemas.microsoft.com/office/powerpoint/2010/main" val="4064788433"/>
              </p:ext>
            </p:extLst>
          </p:nvPr>
        </p:nvGraphicFramePr>
        <p:xfrm>
          <a:off x="5856138" y="2223702"/>
          <a:ext cx="3203848" cy="44644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6169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FOR LUNCH!</a:t>
            </a:r>
            <a:endParaRPr lang="en-US" dirty="0"/>
          </a:p>
        </p:txBody>
      </p:sp>
      <p:sp>
        <p:nvSpPr>
          <p:cNvPr id="4" name="Content Placeholder 3"/>
          <p:cNvSpPr>
            <a:spLocks noGrp="1"/>
          </p:cNvSpPr>
          <p:nvPr>
            <p:ph idx="1"/>
          </p:nvPr>
        </p:nvSpPr>
        <p:spPr>
          <a:xfrm>
            <a:off x="2133600" y="5410200"/>
            <a:ext cx="5134739"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en-US" sz="4400" b="1" cap="none" spc="50" dirty="0" smtClean="0">
                <a:ln w="11430"/>
                <a:solidFill>
                  <a:srgbClr val="CC0066"/>
                </a:solidFill>
                <a:effectLst>
                  <a:outerShdw blurRad="76200" dist="50800" dir="5400000" algn="tl" rotWithShape="0">
                    <a:srgbClr val="000000">
                      <a:alpha val="65000"/>
                    </a:srgbClr>
                  </a:outerShdw>
                </a:effectLst>
              </a:rPr>
              <a:t>12:00 – 12:45 </a:t>
            </a:r>
            <a:r>
              <a:rPr lang="en-US" sz="4400" b="1" spc="50" dirty="0" smtClean="0">
                <a:ln w="11430"/>
                <a:solidFill>
                  <a:srgbClr val="CC0066"/>
                </a:solidFill>
                <a:effectLst>
                  <a:outerShdw blurRad="76200" dist="50800" dir="5400000" algn="tl" rotWithShape="0">
                    <a:srgbClr val="000000">
                      <a:alpha val="65000"/>
                    </a:srgbClr>
                  </a:outerShdw>
                </a:effectLst>
              </a:rPr>
              <a:t>p</a:t>
            </a:r>
            <a:r>
              <a:rPr lang="en-US" sz="4400" b="1" cap="none" spc="50" dirty="0" smtClean="0">
                <a:ln w="11430"/>
                <a:solidFill>
                  <a:srgbClr val="CC0066"/>
                </a:solidFill>
                <a:effectLst>
                  <a:outerShdw blurRad="76200" dist="50800" dir="5400000" algn="tl" rotWithShape="0">
                    <a:srgbClr val="000000">
                      <a:alpha val="65000"/>
                    </a:srgbClr>
                  </a:outerShdw>
                </a:effectLst>
              </a:rPr>
              <a:t>.m.</a:t>
            </a:r>
            <a:endParaRPr lang="en-US" sz="4400" b="1" cap="none" spc="50" dirty="0">
              <a:ln w="11430"/>
              <a:solidFill>
                <a:srgbClr val="CC0066"/>
              </a:solidFill>
              <a:effectLst>
                <a:outerShdw blurRad="76200" dist="50800" dir="5400000" algn="tl" rotWithShape="0">
                  <a:srgbClr val="000000">
                    <a:alpha val="65000"/>
                  </a:srgbClr>
                </a:outerShdw>
              </a:effectLst>
            </a:endParaRPr>
          </a:p>
        </p:txBody>
      </p:sp>
      <p:pic>
        <p:nvPicPr>
          <p:cNvPr id="4098" name="Picture 2" descr="http://us.cdn2.123rf.com/168nwm/ratoca/ratoca1104/ratoca110400034/9243340-drawing-table-set-for-lu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09800"/>
            <a:ext cx="3505200" cy="2743200"/>
          </a:xfrm>
          <a:prstGeom prst="rect">
            <a:avLst/>
          </a:prstGeom>
          <a:noFill/>
          <a:ln>
            <a:solidFill>
              <a:schemeClr val="tx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757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22275" y="115888"/>
            <a:ext cx="8229600" cy="1143000"/>
          </a:xfrm>
        </p:spPr>
        <p:txBody>
          <a:bodyPr/>
          <a:lstStyle/>
          <a:p>
            <a:pPr>
              <a:defRPr/>
            </a:pPr>
            <a:r>
              <a:rPr lang="en-US" dirty="0" smtClean="0"/>
              <a:t>Plan-Do-Review</a:t>
            </a:r>
          </a:p>
        </p:txBody>
      </p:sp>
      <p:pic>
        <p:nvPicPr>
          <p:cNvPr id="9219"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20921695">
            <a:off x="567482" y="3317552"/>
            <a:ext cx="3365500" cy="3013075"/>
          </a:xfrm>
          <a:noFill/>
        </p:spPr>
      </p:pic>
      <p:sp>
        <p:nvSpPr>
          <p:cNvPr id="21508" name="Content Placeholder 2"/>
          <p:cNvSpPr txBox="1">
            <a:spLocks/>
          </p:cNvSpPr>
          <p:nvPr/>
        </p:nvSpPr>
        <p:spPr bwMode="auto">
          <a:xfrm>
            <a:off x="0" y="1331699"/>
            <a:ext cx="9009062"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bg1"/>
              </a:buClr>
              <a:defRPr/>
            </a:pPr>
            <a:r>
              <a:rPr lang="en-US" sz="3200" dirty="0" smtClean="0">
                <a:solidFill>
                  <a:schemeClr val="bg1"/>
                </a:solidFill>
              </a:rPr>
              <a:t>  </a:t>
            </a:r>
          </a:p>
          <a:p>
            <a:pPr>
              <a:spcBef>
                <a:spcPct val="20000"/>
              </a:spcBef>
              <a:buClr>
                <a:schemeClr val="bg1"/>
              </a:buClr>
              <a:defRPr/>
            </a:pPr>
            <a:endParaRPr lang="en-US" sz="3200" dirty="0" smtClean="0">
              <a:solidFill>
                <a:schemeClr val="accent2">
                  <a:lumMod val="75000"/>
                </a:schemeClr>
              </a:solidFill>
            </a:endParaRPr>
          </a:p>
          <a:p>
            <a:pPr algn="ctr">
              <a:spcBef>
                <a:spcPct val="20000"/>
              </a:spcBef>
              <a:buClr>
                <a:schemeClr val="bg1"/>
              </a:buClr>
              <a:defRPr/>
            </a:pPr>
            <a:r>
              <a:rPr lang="en-US" sz="3200" dirty="0" smtClean="0">
                <a:solidFill>
                  <a:schemeClr val="accent2">
                    <a:lumMod val="75000"/>
                  </a:schemeClr>
                </a:solidFill>
              </a:rPr>
              <a:t>Take a moment and add notes to your P-D-R</a:t>
            </a:r>
          </a:p>
        </p:txBody>
      </p:sp>
      <p:sp>
        <p:nvSpPr>
          <p:cNvPr id="2" name="Rectangle 1"/>
          <p:cNvSpPr/>
          <p:nvPr/>
        </p:nvSpPr>
        <p:spPr>
          <a:xfrm>
            <a:off x="4378657" y="3657600"/>
            <a:ext cx="4572000" cy="2954337"/>
          </a:xfrm>
          <a:prstGeom prst="rect">
            <a:avLst/>
          </a:prstGeom>
        </p:spPr>
        <p:txBody>
          <a:bodyPr>
            <a:spAutoFit/>
          </a:bodyPr>
          <a:lstStyle/>
          <a:p>
            <a:pPr marL="64008" fontAlgn="auto">
              <a:spcAft>
                <a:spcPts val="0"/>
              </a:spcAft>
              <a:buFont typeface="Wingdings 2"/>
              <a:buNone/>
              <a:defRPr/>
            </a:pPr>
            <a:r>
              <a:rPr lang="en-US" sz="2400" b="1" u="sng" dirty="0">
                <a:solidFill>
                  <a:schemeClr val="accent2">
                    <a:lumMod val="75000"/>
                  </a:schemeClr>
                </a:solidFill>
              </a:rPr>
              <a:t>Guiding Questions</a:t>
            </a:r>
          </a:p>
          <a:p>
            <a:pPr marL="1051560" lvl="1" indent="-514350" fontAlgn="auto">
              <a:spcAft>
                <a:spcPts val="0"/>
              </a:spcAft>
              <a:buFont typeface="+mj-lt"/>
              <a:buAutoNum type="arabicPeriod"/>
              <a:defRPr/>
            </a:pPr>
            <a:r>
              <a:rPr lang="en-US" sz="2400" dirty="0">
                <a:solidFill>
                  <a:schemeClr val="accent2">
                    <a:lumMod val="75000"/>
                  </a:schemeClr>
                </a:solidFill>
              </a:rPr>
              <a:t>What information will you share?</a:t>
            </a:r>
          </a:p>
          <a:p>
            <a:pPr marL="1051560" lvl="1" indent="-514350" fontAlgn="auto">
              <a:spcAft>
                <a:spcPts val="0"/>
              </a:spcAft>
              <a:buFont typeface="+mj-lt"/>
              <a:buAutoNum type="arabicPeriod"/>
              <a:defRPr/>
            </a:pPr>
            <a:r>
              <a:rPr lang="en-US" sz="2400" dirty="0">
                <a:solidFill>
                  <a:schemeClr val="accent2">
                    <a:lumMod val="75000"/>
                  </a:schemeClr>
                </a:solidFill>
              </a:rPr>
              <a:t>How will you share the information?</a:t>
            </a:r>
          </a:p>
          <a:p>
            <a:pPr marL="1051560" lvl="1" indent="-514350" fontAlgn="auto">
              <a:spcAft>
                <a:spcPts val="0"/>
              </a:spcAft>
              <a:buFont typeface="+mj-lt"/>
              <a:buAutoNum type="arabicPeriod"/>
              <a:defRPr/>
            </a:pPr>
            <a:r>
              <a:rPr lang="en-US" sz="2400" dirty="0">
                <a:solidFill>
                  <a:schemeClr val="accent2">
                    <a:lumMod val="75000"/>
                  </a:schemeClr>
                </a:solidFill>
              </a:rPr>
              <a:t>What concerns do you still have?</a:t>
            </a:r>
          </a:p>
          <a:p>
            <a:pPr marL="448056" indent="-384048" fontAlgn="auto">
              <a:spcAft>
                <a:spcPts val="0"/>
              </a:spcAft>
              <a:buFont typeface="Wingdings 2"/>
              <a:buChar char=""/>
              <a:defRPr/>
            </a:pPr>
            <a:endParaRPr lang="en-US" dirty="0"/>
          </a:p>
        </p:txBody>
      </p:sp>
    </p:spTree>
    <p:extLst>
      <p:ext uri="{BB962C8B-B14F-4D97-AF65-F5344CB8AC3E}">
        <p14:creationId xmlns:p14="http://schemas.microsoft.com/office/powerpoint/2010/main" val="3581287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71450"/>
            <a:ext cx="8229600" cy="1143000"/>
          </a:xfrm>
        </p:spPr>
        <p:txBody>
          <a:bodyPr/>
          <a:lstStyle/>
          <a:p>
            <a:pPr eaLnBrk="1" hangingPunct="1">
              <a:defRPr/>
            </a:pPr>
            <a:r>
              <a:rPr lang="en-US" sz="4000" dirty="0" smtClean="0">
                <a:solidFill>
                  <a:schemeClr val="accent2">
                    <a:lumMod val="75000"/>
                  </a:schemeClr>
                </a:solidFill>
              </a:rPr>
              <a:t/>
            </a:r>
            <a:br>
              <a:rPr lang="en-US" sz="4000" dirty="0" smtClean="0">
                <a:solidFill>
                  <a:schemeClr val="accent2">
                    <a:lumMod val="75000"/>
                  </a:schemeClr>
                </a:solidFill>
              </a:rPr>
            </a:br>
            <a:r>
              <a:rPr lang="en-US" sz="4000" dirty="0" smtClean="0"/>
              <a:t>Your Facilitators for Today</a:t>
            </a:r>
          </a:p>
        </p:txBody>
      </p:sp>
      <p:sp>
        <p:nvSpPr>
          <p:cNvPr id="3075" name="Rectangle 3"/>
          <p:cNvSpPr>
            <a:spLocks noGrp="1" noChangeArrowheads="1"/>
          </p:cNvSpPr>
          <p:nvPr>
            <p:ph type="body" idx="1"/>
          </p:nvPr>
        </p:nvSpPr>
        <p:spPr>
          <a:xfrm>
            <a:off x="381000" y="1752600"/>
            <a:ext cx="8229600" cy="4525962"/>
          </a:xfrm>
        </p:spPr>
        <p:txBody>
          <a:bodyPr/>
          <a:lstStyle/>
          <a:p>
            <a:pPr marL="0" indent="0" eaLnBrk="1" hangingPunct="1">
              <a:lnSpc>
                <a:spcPct val="80000"/>
              </a:lnSpc>
              <a:buFontTx/>
              <a:buNone/>
              <a:defRPr/>
            </a:pPr>
            <a:r>
              <a:rPr lang="en-US" sz="2400" b="1" dirty="0" smtClean="0">
                <a:solidFill>
                  <a:schemeClr val="accent2">
                    <a:lumMod val="75000"/>
                  </a:schemeClr>
                </a:solidFill>
              </a:rPr>
              <a:t>  Carole </a:t>
            </a:r>
            <a:r>
              <a:rPr lang="en-US" sz="2400" b="1" dirty="0">
                <a:solidFill>
                  <a:schemeClr val="accent2">
                    <a:lumMod val="75000"/>
                  </a:schemeClr>
                </a:solidFill>
              </a:rPr>
              <a:t>Mullins</a:t>
            </a:r>
          </a:p>
          <a:p>
            <a:pPr marL="0" indent="0" eaLnBrk="1" hangingPunct="1">
              <a:lnSpc>
                <a:spcPct val="80000"/>
              </a:lnSpc>
              <a:buFontTx/>
              <a:buNone/>
              <a:defRPr/>
            </a:pPr>
            <a:r>
              <a:rPr lang="en-US" sz="2400" b="1" dirty="0">
                <a:solidFill>
                  <a:schemeClr val="accent2">
                    <a:lumMod val="75000"/>
                  </a:schemeClr>
                </a:solidFill>
              </a:rPr>
              <a:t>       </a:t>
            </a:r>
            <a:r>
              <a:rPr lang="en-US" sz="2400" dirty="0">
                <a:solidFill>
                  <a:schemeClr val="accent2">
                    <a:lumMod val="75000"/>
                  </a:schemeClr>
                </a:solidFill>
              </a:rPr>
              <a:t>Regional Network Content Specialist, English/LA</a:t>
            </a:r>
          </a:p>
          <a:p>
            <a:pPr marL="0" indent="0" eaLnBrk="1" hangingPunct="1">
              <a:lnSpc>
                <a:spcPct val="80000"/>
              </a:lnSpc>
              <a:buFontTx/>
              <a:buNone/>
              <a:defRPr/>
            </a:pPr>
            <a:endParaRPr lang="en-US" sz="1200" b="1" dirty="0">
              <a:solidFill>
                <a:schemeClr val="accent2">
                  <a:lumMod val="75000"/>
                </a:schemeClr>
              </a:solidFill>
            </a:endParaRPr>
          </a:p>
          <a:p>
            <a:pPr marL="0" indent="0" eaLnBrk="1" hangingPunct="1">
              <a:lnSpc>
                <a:spcPct val="80000"/>
              </a:lnSpc>
              <a:buFontTx/>
              <a:buNone/>
              <a:defRPr/>
            </a:pPr>
            <a:r>
              <a:rPr lang="en-US" sz="2400" b="1" dirty="0">
                <a:solidFill>
                  <a:schemeClr val="accent2">
                    <a:lumMod val="75000"/>
                  </a:schemeClr>
                </a:solidFill>
              </a:rPr>
              <a:t>  Mary McCloud</a:t>
            </a:r>
          </a:p>
          <a:p>
            <a:pPr marL="0" indent="0" eaLnBrk="1" hangingPunct="1">
              <a:lnSpc>
                <a:spcPct val="80000"/>
              </a:lnSpc>
              <a:buFontTx/>
              <a:buNone/>
              <a:defRPr/>
            </a:pPr>
            <a:r>
              <a:rPr lang="en-US" sz="2400" b="1" dirty="0">
                <a:solidFill>
                  <a:schemeClr val="accent2">
                    <a:lumMod val="75000"/>
                  </a:schemeClr>
                </a:solidFill>
              </a:rPr>
              <a:t>     </a:t>
            </a:r>
            <a:r>
              <a:rPr lang="en-US" sz="2400" dirty="0">
                <a:solidFill>
                  <a:schemeClr val="accent2">
                    <a:lumMod val="75000"/>
                  </a:schemeClr>
                </a:solidFill>
              </a:rPr>
              <a:t>KVEC Literacy Consultant</a:t>
            </a:r>
          </a:p>
          <a:p>
            <a:pPr marL="0" indent="0" eaLnBrk="1" hangingPunct="1">
              <a:lnSpc>
                <a:spcPct val="80000"/>
              </a:lnSpc>
              <a:buFontTx/>
              <a:buNone/>
              <a:defRPr/>
            </a:pPr>
            <a:endParaRPr lang="en-US" sz="1200" b="1" dirty="0">
              <a:solidFill>
                <a:schemeClr val="accent2">
                  <a:lumMod val="75000"/>
                </a:schemeClr>
              </a:solidFill>
            </a:endParaRPr>
          </a:p>
          <a:p>
            <a:pPr marL="0" indent="0" eaLnBrk="1" hangingPunct="1">
              <a:lnSpc>
                <a:spcPct val="80000"/>
              </a:lnSpc>
              <a:buFontTx/>
              <a:buNone/>
              <a:defRPr/>
            </a:pPr>
            <a:r>
              <a:rPr lang="en-US" sz="2400" b="1" dirty="0">
                <a:solidFill>
                  <a:schemeClr val="accent2">
                    <a:lumMod val="75000"/>
                  </a:schemeClr>
                </a:solidFill>
              </a:rPr>
              <a:t>  Linda Holbrook</a:t>
            </a:r>
          </a:p>
          <a:p>
            <a:pPr marL="0" indent="0" eaLnBrk="1" hangingPunct="1">
              <a:lnSpc>
                <a:spcPct val="80000"/>
              </a:lnSpc>
              <a:buFontTx/>
              <a:buNone/>
              <a:defRPr/>
            </a:pPr>
            <a:r>
              <a:rPr lang="en-US" sz="2400" b="1" dirty="0">
                <a:solidFill>
                  <a:schemeClr val="accent2">
                    <a:lumMod val="75000"/>
                  </a:schemeClr>
                </a:solidFill>
              </a:rPr>
              <a:t>     </a:t>
            </a:r>
            <a:r>
              <a:rPr lang="en-US" sz="2400" dirty="0">
                <a:solidFill>
                  <a:schemeClr val="accent2">
                    <a:lumMod val="75000"/>
                  </a:schemeClr>
                </a:solidFill>
              </a:rPr>
              <a:t>KDE Literacy Consultant</a:t>
            </a:r>
          </a:p>
          <a:p>
            <a:pPr marL="0" indent="0" eaLnBrk="1" hangingPunct="1">
              <a:lnSpc>
                <a:spcPct val="80000"/>
              </a:lnSpc>
              <a:buFontTx/>
              <a:buNone/>
              <a:defRPr/>
            </a:pPr>
            <a:endParaRPr lang="en-US" sz="1200" dirty="0">
              <a:solidFill>
                <a:schemeClr val="accent2">
                  <a:lumMod val="75000"/>
                </a:schemeClr>
              </a:solidFill>
            </a:endParaRPr>
          </a:p>
          <a:p>
            <a:pPr marL="0" indent="0" eaLnBrk="1" hangingPunct="1">
              <a:lnSpc>
                <a:spcPct val="80000"/>
              </a:lnSpc>
              <a:buFontTx/>
              <a:buNone/>
              <a:defRPr/>
            </a:pPr>
            <a:r>
              <a:rPr lang="en-US" sz="2400" b="1" dirty="0">
                <a:solidFill>
                  <a:schemeClr val="accent2">
                    <a:lumMod val="75000"/>
                  </a:schemeClr>
                </a:solidFill>
              </a:rPr>
              <a:t>  Jennifer Carroll</a:t>
            </a:r>
          </a:p>
          <a:p>
            <a:pPr marL="0" indent="0" eaLnBrk="1" hangingPunct="1">
              <a:lnSpc>
                <a:spcPct val="80000"/>
              </a:lnSpc>
              <a:buFontTx/>
              <a:buNone/>
              <a:defRPr/>
            </a:pPr>
            <a:r>
              <a:rPr lang="en-US" sz="2400" b="1" dirty="0">
                <a:solidFill>
                  <a:schemeClr val="accent2">
                    <a:lumMod val="75000"/>
                  </a:schemeClr>
                </a:solidFill>
              </a:rPr>
              <a:t>     </a:t>
            </a:r>
            <a:r>
              <a:rPr lang="en-US" sz="2400" dirty="0">
                <a:solidFill>
                  <a:schemeClr val="accent2">
                    <a:lumMod val="75000"/>
                  </a:schemeClr>
                </a:solidFill>
              </a:rPr>
              <a:t>Instructional Supervisor, Wolfe County Schools</a:t>
            </a:r>
          </a:p>
          <a:p>
            <a:pPr marL="0" indent="0">
              <a:lnSpc>
                <a:spcPct val="80000"/>
              </a:lnSpc>
              <a:buNone/>
              <a:defRPr/>
            </a:pPr>
            <a:endParaRPr lang="en-US" sz="1200" b="1" dirty="0" smtClean="0">
              <a:solidFill>
                <a:schemeClr val="accent2">
                  <a:lumMod val="75000"/>
                </a:schemeClr>
              </a:solidFill>
            </a:endParaRPr>
          </a:p>
          <a:p>
            <a:pPr marL="0" indent="0">
              <a:lnSpc>
                <a:spcPct val="80000"/>
              </a:lnSpc>
              <a:buNone/>
              <a:defRPr/>
            </a:pPr>
            <a:r>
              <a:rPr lang="en-US" sz="2400" b="1" dirty="0" smtClean="0">
                <a:solidFill>
                  <a:schemeClr val="accent2">
                    <a:lumMod val="75000"/>
                  </a:schemeClr>
                </a:solidFill>
              </a:rPr>
              <a:t>  Katrina Slone</a:t>
            </a:r>
            <a:endParaRPr lang="en-US" sz="2400" b="1" dirty="0">
              <a:solidFill>
                <a:schemeClr val="accent2">
                  <a:lumMod val="75000"/>
                </a:schemeClr>
              </a:solidFill>
            </a:endParaRPr>
          </a:p>
          <a:p>
            <a:pPr marL="0" indent="0">
              <a:lnSpc>
                <a:spcPct val="80000"/>
              </a:lnSpc>
              <a:buNone/>
              <a:defRPr/>
            </a:pPr>
            <a:r>
              <a:rPr lang="en-US" sz="2400" b="1" dirty="0">
                <a:solidFill>
                  <a:schemeClr val="accent2">
                    <a:lumMod val="75000"/>
                  </a:schemeClr>
                </a:solidFill>
              </a:rPr>
              <a:t>     </a:t>
            </a:r>
            <a:r>
              <a:rPr lang="en-US" sz="2400" dirty="0" smtClean="0">
                <a:solidFill>
                  <a:schemeClr val="accent2">
                    <a:lumMod val="75000"/>
                  </a:schemeClr>
                </a:solidFill>
              </a:rPr>
              <a:t>Regional Network Content Specialist, Mathematics</a:t>
            </a:r>
            <a:endParaRPr lang="en-US" sz="2400" dirty="0">
              <a:solidFill>
                <a:schemeClr val="accent2">
                  <a:lumMod val="75000"/>
                </a:schemeClr>
              </a:solidFill>
            </a:endParaRPr>
          </a:p>
          <a:p>
            <a:pPr>
              <a:defRPr/>
            </a:pPr>
            <a:endParaRPr lang="en-US" sz="1400" dirty="0">
              <a:solidFill>
                <a:schemeClr val="accent2">
                  <a:lumMod val="75000"/>
                </a:schemeClr>
              </a:solidFill>
            </a:endParaRPr>
          </a:p>
          <a:p>
            <a:pPr marL="0" indent="0" eaLnBrk="1" hangingPunct="1">
              <a:buNone/>
              <a:defRPr/>
            </a:pPr>
            <a:endParaRPr lang="en-US" sz="1800" dirty="0" smtClean="0">
              <a:solidFill>
                <a:schemeClr val="accent2">
                  <a:lumMod val="75000"/>
                </a:schemeClr>
              </a:solidFill>
            </a:endParaRPr>
          </a:p>
        </p:txBody>
      </p:sp>
    </p:spTree>
    <p:extLst>
      <p:ext uri="{BB962C8B-B14F-4D97-AF65-F5344CB8AC3E}">
        <p14:creationId xmlns:p14="http://schemas.microsoft.com/office/powerpoint/2010/main" val="2817202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676400"/>
            <a:ext cx="4767618" cy="4953000"/>
          </a:xfrm>
          <a:ln>
            <a:solidFill>
              <a:schemeClr val="accent2">
                <a:lumMod val="75000"/>
              </a:schemeClr>
            </a:solidFill>
          </a:ln>
        </p:spPr>
      </p:pic>
      <p:sp>
        <p:nvSpPr>
          <p:cNvPr id="64515" name="Rectangle 5"/>
          <p:cNvSpPr>
            <a:spLocks noChangeArrowheads="1"/>
          </p:cNvSpPr>
          <p:nvPr/>
        </p:nvSpPr>
        <p:spPr bwMode="auto">
          <a:xfrm>
            <a:off x="5638800" y="3429000"/>
            <a:ext cx="2438400" cy="1938337"/>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sz="2000" b="1" dirty="0">
                <a:solidFill>
                  <a:schemeClr val="accent2">
                    <a:lumMod val="75000"/>
                  </a:schemeClr>
                </a:solidFill>
              </a:rPr>
              <a:t>Logs should be submitted to Carole Mullins in hard copy or via e-mail at the end of each month.</a:t>
            </a:r>
            <a:endParaRPr lang="en-US" sz="2000" dirty="0">
              <a:solidFill>
                <a:schemeClr val="accent2">
                  <a:lumMod val="75000"/>
                </a:schemeClr>
              </a:solidFill>
            </a:endParaRPr>
          </a:p>
        </p:txBody>
      </p:sp>
      <p:sp>
        <p:nvSpPr>
          <p:cNvPr id="4608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8DBCB9-B1A7-4834-9F4A-098D7AA0138D}" type="slidenum">
              <a:rPr lang="en-US" smtClean="0">
                <a:solidFill>
                  <a:schemeClr val="bg1"/>
                </a:solidFill>
              </a:rPr>
              <a:pPr eaLnBrk="1" hangingPunct="1"/>
              <a:t>20</a:t>
            </a:fld>
            <a:endParaRPr lang="en-US" smtClean="0">
              <a:solidFill>
                <a:schemeClr val="bg1"/>
              </a:solidFill>
            </a:endParaRPr>
          </a:p>
        </p:txBody>
      </p:sp>
      <p:sp>
        <p:nvSpPr>
          <p:cNvPr id="64517" name="Title 1"/>
          <p:cNvSpPr>
            <a:spLocks noGrp="1"/>
          </p:cNvSpPr>
          <p:nvPr>
            <p:ph type="title"/>
          </p:nvPr>
        </p:nvSpPr>
        <p:spPr>
          <a:xfrm>
            <a:off x="468313" y="-14288"/>
            <a:ext cx="8229600" cy="1143001"/>
          </a:xfrm>
        </p:spPr>
        <p:txBody>
          <a:bodyPr/>
          <a:lstStyle/>
          <a:p>
            <a:pPr>
              <a:defRPr/>
            </a:pPr>
            <a:r>
              <a:rPr lang="en-US" dirty="0" smtClean="0"/>
              <a:t>Impact Logs</a:t>
            </a:r>
          </a:p>
        </p:txBody>
      </p:sp>
    </p:spTree>
    <p:extLst>
      <p:ext uri="{BB962C8B-B14F-4D97-AF65-F5344CB8AC3E}">
        <p14:creationId xmlns:p14="http://schemas.microsoft.com/office/powerpoint/2010/main" val="4072434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a:xfrm>
            <a:off x="228600" y="2209800"/>
            <a:ext cx="8534400" cy="4419600"/>
          </a:xfrm>
        </p:spPr>
        <p:txBody>
          <a:bodyPr rtlCol="0">
            <a:normAutofit lnSpcReduction="10000"/>
          </a:bodyPr>
          <a:lstStyle/>
          <a:p>
            <a:pPr marL="594360" lvl="1" indent="-274320" eaLnBrk="1" fontAlgn="auto" hangingPunct="1">
              <a:spcAft>
                <a:spcPts val="0"/>
              </a:spcAft>
              <a:buFont typeface="Arial" pitchFamily="34" charset="0"/>
              <a:buChar char="•"/>
              <a:defRPr/>
            </a:pPr>
            <a:r>
              <a:rPr lang="en-US" sz="3200" dirty="0" smtClean="0">
                <a:solidFill>
                  <a:schemeClr val="accent2">
                    <a:lumMod val="75000"/>
                  </a:schemeClr>
                </a:solidFill>
              </a:rPr>
              <a:t>Design and Teach Instructional Ladder for Informational/Explanatory Teaching Task.</a:t>
            </a:r>
          </a:p>
          <a:p>
            <a:pPr marL="594360" lvl="1" indent="-274320" eaLnBrk="1" fontAlgn="auto" hangingPunct="1">
              <a:spcAft>
                <a:spcPts val="0"/>
              </a:spcAft>
              <a:buFont typeface="Arial" pitchFamily="34" charset="0"/>
              <a:buChar char="•"/>
              <a:defRPr/>
            </a:pPr>
            <a:r>
              <a:rPr lang="en-US" sz="3200" dirty="0" smtClean="0">
                <a:solidFill>
                  <a:schemeClr val="accent2">
                    <a:lumMod val="75000"/>
                  </a:schemeClr>
                </a:solidFill>
              </a:rPr>
              <a:t>Score student work from Teaching Task.</a:t>
            </a:r>
          </a:p>
          <a:p>
            <a:pPr marL="594360" lvl="1" indent="-274320" eaLnBrk="1" fontAlgn="auto" hangingPunct="1">
              <a:spcAft>
                <a:spcPts val="0"/>
              </a:spcAft>
              <a:buFont typeface="Arial" pitchFamily="34" charset="0"/>
              <a:buChar char="•"/>
              <a:defRPr/>
            </a:pPr>
            <a:r>
              <a:rPr lang="en-US" sz="3200" dirty="0" smtClean="0">
                <a:solidFill>
                  <a:schemeClr val="accent2">
                    <a:lumMod val="75000"/>
                  </a:schemeClr>
                </a:solidFill>
              </a:rPr>
              <a:t>Bring 2 samples of scored student work aligned to each of the Informational/Explanatory Rubric Performance Levels.</a:t>
            </a:r>
          </a:p>
          <a:p>
            <a:pPr marL="594360" lvl="1" indent="-274320" eaLnBrk="1" fontAlgn="auto" hangingPunct="1">
              <a:spcAft>
                <a:spcPts val="0"/>
              </a:spcAft>
              <a:buFont typeface="Arial" pitchFamily="34" charset="0"/>
              <a:buChar char="•"/>
              <a:defRPr/>
            </a:pPr>
            <a:r>
              <a:rPr lang="en-US" sz="3200" dirty="0" smtClean="0">
                <a:solidFill>
                  <a:schemeClr val="accent2">
                    <a:lumMod val="75000"/>
                  </a:schemeClr>
                </a:solidFill>
              </a:rPr>
              <a:t>Read the article “Rigor Redefined” and complete the 3-2-1 reading guide.</a:t>
            </a:r>
          </a:p>
        </p:txBody>
      </p:sp>
      <p:sp>
        <p:nvSpPr>
          <p:cNvPr id="39939" name="Title 2"/>
          <p:cNvSpPr>
            <a:spLocks noGrp="1"/>
          </p:cNvSpPr>
          <p:nvPr>
            <p:ph type="title"/>
          </p:nvPr>
        </p:nvSpPr>
        <p:spPr/>
        <p:txBody>
          <a:bodyPr/>
          <a:lstStyle/>
          <a:p>
            <a:pPr eaLnBrk="1" hangingPunct="1"/>
            <a:r>
              <a:rPr lang="en-US" dirty="0" smtClean="0"/>
              <a:t>Extended Learning</a:t>
            </a:r>
          </a:p>
        </p:txBody>
      </p:sp>
    </p:spTree>
    <p:extLst>
      <p:ext uri="{BB962C8B-B14F-4D97-AF65-F5344CB8AC3E}">
        <p14:creationId xmlns:p14="http://schemas.microsoft.com/office/powerpoint/2010/main" val="2827245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85800" y="381000"/>
            <a:ext cx="8569325" cy="1143000"/>
          </a:xfrm>
        </p:spPr>
        <p:txBody>
          <a:bodyPr/>
          <a:lstStyle/>
          <a:p>
            <a:pPr>
              <a:defRPr/>
            </a:pPr>
            <a:r>
              <a:rPr lang="en-US" dirty="0" smtClean="0">
                <a:solidFill>
                  <a:srgbClr val="FF6600"/>
                </a:solidFill>
              </a:rPr>
              <a:t>  </a:t>
            </a:r>
            <a:r>
              <a:rPr lang="en-US" sz="5400" dirty="0" smtClean="0">
                <a:solidFill>
                  <a:srgbClr val="FF6600"/>
                </a:solidFill>
              </a:rPr>
              <a:t>     </a:t>
            </a:r>
            <a:r>
              <a:rPr lang="en-US" sz="4800" b="1" dirty="0" smtClean="0"/>
              <a:t>OUR NEXT MEETING</a:t>
            </a:r>
            <a:r>
              <a:rPr lang="en-US" sz="4000" b="1" dirty="0" smtClean="0"/>
              <a:t> </a:t>
            </a:r>
            <a:r>
              <a:rPr lang="en-US" sz="5400" b="1" dirty="0" smtClean="0"/>
              <a:t/>
            </a:r>
            <a:br>
              <a:rPr lang="en-US" sz="5400" b="1" dirty="0" smtClean="0"/>
            </a:br>
            <a:r>
              <a:rPr lang="en-US" b="1" dirty="0" smtClean="0">
                <a:solidFill>
                  <a:srgbClr val="FF6600"/>
                </a:solidFill>
              </a:rPr>
              <a:t> </a:t>
            </a:r>
          </a:p>
        </p:txBody>
      </p:sp>
      <p:sp>
        <p:nvSpPr>
          <p:cNvPr id="4813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1EE289-8D0C-43B6-AEF4-8CC4A314FFD3}" type="slidenum">
              <a:rPr lang="fr-CA" smtClean="0">
                <a:solidFill>
                  <a:schemeClr val="bg1"/>
                </a:solidFill>
              </a:rPr>
              <a:pPr eaLnBrk="1" hangingPunct="1"/>
              <a:t>22</a:t>
            </a:fld>
            <a:endParaRPr lang="fr-CA" smtClean="0">
              <a:solidFill>
                <a:schemeClr val="bg1"/>
              </a:solidFill>
            </a:endParaRPr>
          </a:p>
        </p:txBody>
      </p:sp>
      <p:sp>
        <p:nvSpPr>
          <p:cNvPr id="9" name="Rectangle 8"/>
          <p:cNvSpPr/>
          <p:nvPr/>
        </p:nvSpPr>
        <p:spPr>
          <a:xfrm>
            <a:off x="-2" y="2696146"/>
            <a:ext cx="9144000" cy="3416320"/>
          </a:xfrm>
          <a:prstGeom prst="rect">
            <a:avLst/>
          </a:prstGeom>
        </p:spPr>
        <p:txBody>
          <a:bodyPr>
            <a:spAutoFit/>
          </a:bodyPr>
          <a:lstStyle/>
          <a:p>
            <a:pPr algn="ctr">
              <a:defRPr/>
            </a:pPr>
            <a:r>
              <a:rPr lang="en-US" sz="3600" b="1" dirty="0">
                <a:ln w="18000">
                  <a:solidFill>
                    <a:schemeClr val="accent2">
                      <a:satMod val="140000"/>
                    </a:schemeClr>
                  </a:solidFill>
                  <a:prstDash val="solid"/>
                  <a:miter lim="800000"/>
                </a:ln>
                <a:solidFill>
                  <a:schemeClr val="accent2">
                    <a:lumMod val="75000"/>
                  </a:schemeClr>
                </a:solidFill>
                <a:latin typeface="Arial" pitchFamily="34" charset="0"/>
                <a:cs typeface="Arial" pitchFamily="34" charset="0"/>
              </a:rPr>
              <a:t>ELA Teacher Leader Network Meeting </a:t>
            </a:r>
            <a:br>
              <a:rPr lang="en-US" sz="3600" b="1" dirty="0">
                <a:ln w="18000">
                  <a:solidFill>
                    <a:schemeClr val="accent2">
                      <a:satMod val="140000"/>
                    </a:schemeClr>
                  </a:solidFill>
                  <a:prstDash val="solid"/>
                  <a:miter lim="800000"/>
                </a:ln>
                <a:solidFill>
                  <a:schemeClr val="accent2">
                    <a:lumMod val="75000"/>
                  </a:schemeClr>
                </a:solidFill>
                <a:latin typeface="Arial" pitchFamily="34" charset="0"/>
                <a:cs typeface="Arial" pitchFamily="34" charset="0"/>
              </a:rPr>
            </a:br>
            <a:r>
              <a:rPr lang="en-US" sz="3600" b="1" dirty="0">
                <a:ln w="18000">
                  <a:solidFill>
                    <a:schemeClr val="accent2">
                      <a:satMod val="140000"/>
                    </a:schemeClr>
                  </a:solidFill>
                  <a:prstDash val="solid"/>
                  <a:miter lim="800000"/>
                </a:ln>
                <a:solidFill>
                  <a:schemeClr val="accent2">
                    <a:lumMod val="75000"/>
                  </a:schemeClr>
                </a:solidFill>
                <a:latin typeface="Arial" pitchFamily="34" charset="0"/>
                <a:cs typeface="Arial" pitchFamily="34" charset="0"/>
              </a:rPr>
              <a:t>Hazard Community &amp; Technical College </a:t>
            </a:r>
            <a:r>
              <a:rPr lang="en-US" sz="3600" b="1" dirty="0">
                <a:ln w="18000">
                  <a:solidFill>
                    <a:schemeClr val="accent2">
                      <a:satMod val="140000"/>
                    </a:schemeClr>
                  </a:solidFill>
                  <a:prstDash val="solid"/>
                  <a:miter lim="800000"/>
                </a:ln>
                <a:latin typeface="Arial" pitchFamily="34" charset="0"/>
                <a:cs typeface="Arial" pitchFamily="34" charset="0"/>
              </a:rPr>
              <a:t/>
            </a:r>
            <a:br>
              <a:rPr lang="en-US" sz="3600" b="1" dirty="0">
                <a:ln w="18000">
                  <a:solidFill>
                    <a:schemeClr val="accent2">
                      <a:satMod val="140000"/>
                    </a:schemeClr>
                  </a:solidFill>
                  <a:prstDash val="solid"/>
                  <a:miter lim="800000"/>
                </a:ln>
                <a:latin typeface="Arial" pitchFamily="34" charset="0"/>
                <a:cs typeface="Arial" pitchFamily="34" charset="0"/>
              </a:rPr>
            </a:br>
            <a:endParaRPr lang="en-US" sz="3600" b="1" dirty="0">
              <a:ln w="18000">
                <a:solidFill>
                  <a:schemeClr val="accent2">
                    <a:satMod val="140000"/>
                  </a:schemeClr>
                </a:solidFill>
                <a:prstDash val="solid"/>
                <a:miter lim="800000"/>
              </a:ln>
              <a:latin typeface="Arial" pitchFamily="34" charset="0"/>
              <a:cs typeface="Arial" pitchFamily="34" charset="0"/>
            </a:endParaRPr>
          </a:p>
          <a:p>
            <a:pPr algn="ctr">
              <a:defRPr/>
            </a:pPr>
            <a:endParaRPr lang="en-US" sz="3600" b="1" dirty="0">
              <a:ln w="18000">
                <a:solidFill>
                  <a:schemeClr val="accent2">
                    <a:satMod val="140000"/>
                  </a:schemeClr>
                </a:solidFill>
                <a:prstDash val="solid"/>
                <a:miter lim="800000"/>
              </a:ln>
              <a:latin typeface="Arial" pitchFamily="34" charset="0"/>
              <a:cs typeface="Arial" pitchFamily="34" charset="0"/>
            </a:endParaRPr>
          </a:p>
          <a:p>
            <a:pPr algn="ctr">
              <a:defRPr/>
            </a:pPr>
            <a:endParaRPr lang="en-US" sz="3600" b="1" dirty="0">
              <a:ln w="18000">
                <a:solidFill>
                  <a:schemeClr val="accent2">
                    <a:satMod val="140000"/>
                  </a:schemeClr>
                </a:solidFill>
                <a:prstDash val="solid"/>
                <a:miter lim="800000"/>
              </a:ln>
              <a:latin typeface="Arial" pitchFamily="34" charset="0"/>
              <a:cs typeface="Arial" pitchFamily="34" charset="0"/>
            </a:endParaRPr>
          </a:p>
          <a:p>
            <a:pPr algn="ctr">
              <a:defRPr/>
            </a:pPr>
            <a:r>
              <a:rPr lang="en-US" sz="3600" b="1" dirty="0">
                <a:ln w="18000">
                  <a:solidFill>
                    <a:schemeClr val="accent2">
                      <a:satMod val="140000"/>
                    </a:schemeClr>
                  </a:solidFill>
                  <a:prstDash val="solid"/>
                  <a:miter lim="800000"/>
                </a:ln>
                <a:solidFill>
                  <a:schemeClr val="accent2">
                    <a:lumMod val="75000"/>
                  </a:schemeClr>
                </a:solidFill>
                <a:latin typeface="Arial" pitchFamily="34" charset="0"/>
                <a:cs typeface="Arial" pitchFamily="34" charset="0"/>
              </a:rPr>
              <a:t>9:00 a.m. – 4:00 p.m. </a:t>
            </a:r>
            <a:endParaRPr lang="en-US" sz="3600" dirty="0">
              <a:solidFill>
                <a:schemeClr val="accent2">
                  <a:lumMod val="75000"/>
                </a:schemeClr>
              </a:solidFill>
              <a:latin typeface="Arial" pitchFamily="34" charset="0"/>
              <a:cs typeface="Arial" pitchFamily="34" charset="0"/>
            </a:endParaRPr>
          </a:p>
        </p:txBody>
      </p:sp>
      <p:sp>
        <p:nvSpPr>
          <p:cNvPr id="2" name="Rectangle 1"/>
          <p:cNvSpPr/>
          <p:nvPr/>
        </p:nvSpPr>
        <p:spPr>
          <a:xfrm>
            <a:off x="2382938" y="4267200"/>
            <a:ext cx="4378122"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smtClean="0">
                <a:ln w="11430"/>
                <a:solidFill>
                  <a:srgbClr val="008000"/>
                </a:solidFill>
                <a:effectLst>
                  <a:outerShdw blurRad="76200" dist="50800" dir="5400000" algn="tl" rotWithShape="0">
                    <a:srgbClr val="000000">
                      <a:alpha val="65000"/>
                    </a:srgbClr>
                  </a:outerShdw>
                </a:effectLst>
                <a:latin typeface="Arial" pitchFamily="34" charset="0"/>
                <a:cs typeface="Arial" pitchFamily="34" charset="0"/>
              </a:rPr>
              <a:t>June </a:t>
            </a:r>
            <a:r>
              <a:rPr lang="en-US" sz="5400" b="1" spc="50" dirty="0" smtClean="0">
                <a:ln w="11430"/>
                <a:solidFill>
                  <a:srgbClr val="008000"/>
                </a:solidFill>
                <a:effectLst>
                  <a:outerShdw blurRad="76200" dist="50800" dir="5400000" algn="tl" rotWithShape="0">
                    <a:srgbClr val="000000">
                      <a:alpha val="65000"/>
                    </a:srgbClr>
                  </a:outerShdw>
                </a:effectLst>
                <a:latin typeface="Arial" pitchFamily="34" charset="0"/>
                <a:cs typeface="Arial" pitchFamily="34" charset="0"/>
              </a:rPr>
              <a:t>5, </a:t>
            </a:r>
            <a:r>
              <a:rPr lang="en-US" sz="5400" b="1" spc="50" dirty="0">
                <a:ln w="11430"/>
                <a:solidFill>
                  <a:srgbClr val="008000"/>
                </a:solidFill>
                <a:effectLst>
                  <a:outerShdw blurRad="76200" dist="50800" dir="5400000" algn="tl" rotWithShape="0">
                    <a:srgbClr val="000000">
                      <a:alpha val="65000"/>
                    </a:srgbClr>
                  </a:outerShdw>
                </a:effectLst>
                <a:latin typeface="Arial" pitchFamily="34" charset="0"/>
                <a:cs typeface="Arial" pitchFamily="34" charset="0"/>
              </a:rPr>
              <a:t>2012</a:t>
            </a:r>
            <a:endParaRPr lang="en-US" sz="5400" b="1" spc="50" dirty="0">
              <a:ln w="11430"/>
              <a:solidFill>
                <a:srgbClr val="008000"/>
              </a:solidFill>
              <a:effectLst>
                <a:outerShdw blurRad="76200" dist="50800" dir="5400000" algn="tl" rotWithShape="0">
                  <a:srgbClr val="000000">
                    <a:alpha val="65000"/>
                  </a:srgbClr>
                </a:outerShdw>
              </a:effectLst>
            </a:endParaRPr>
          </a:p>
        </p:txBody>
      </p:sp>
      <p:pic>
        <p:nvPicPr>
          <p:cNvPr id="2054" name="Picture 6" descr="C:\Users\cmullin\AppData\Local\Microsoft\Windows\Temporary Internet Files\Content.IE5\QGVZA9KT\MC9004346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115437"/>
            <a:ext cx="1863725"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93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39826506"/>
              </p:ext>
            </p:extLst>
          </p:nvPr>
        </p:nvGraphicFramePr>
        <p:xfrm>
          <a:off x="457200" y="381000"/>
          <a:ext cx="82296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00768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graphicEl>
                                              <a:dgm id="{36133411-8FE4-4491-BA08-56144C63CB99}"/>
                                            </p:graphicEl>
                                          </p:spTgt>
                                        </p:tgtEl>
                                        <p:attrNameLst>
                                          <p:attrName>style.visibility</p:attrName>
                                        </p:attrNameLst>
                                      </p:cBhvr>
                                      <p:to>
                                        <p:strVal val="visible"/>
                                      </p:to>
                                    </p:set>
                                    <p:animEffect transition="in" filter="fade">
                                      <p:cBhvr>
                                        <p:cTn id="7" dur="1000"/>
                                        <p:tgtEl>
                                          <p:spTgt spid="3">
                                            <p:graphicEl>
                                              <a:dgm id="{36133411-8FE4-4491-BA08-56144C63CB99}"/>
                                            </p:graphicEl>
                                          </p:spTgt>
                                        </p:tgtEl>
                                      </p:cBhvr>
                                    </p:animEffect>
                                  </p:childTnLst>
                                </p:cTn>
                              </p:par>
                              <p:par>
                                <p:cTn id="8" presetID="63" presetClass="path" presetSubtype="0" accel="50000" decel="50000" fill="hold" grpId="0" nodeType="withEffect">
                                  <p:stCondLst>
                                    <p:cond delay="0"/>
                                  </p:stCondLst>
                                  <p:childTnLst>
                                    <p:animMotion origin="layout" path="M 0 2.53469E-6 L -0.20833 2.53469E-6 " pathEditMode="relative" rAng="0" ptsTypes="AA">
                                      <p:cBhvr>
                                        <p:cTn id="9" dur="1000" spd="-100000" fill="hold"/>
                                        <p:tgtEl>
                                          <p:spTgt spid="3">
                                            <p:graphicEl>
                                              <a:dgm id="{36133411-8FE4-4491-BA08-56144C63CB99}"/>
                                            </p:graphicEl>
                                          </p:spTgt>
                                        </p:tgtEl>
                                        <p:attrNameLst>
                                          <p:attrName>ppt_x</p:attrName>
                                          <p:attrName>ppt_y</p:attrName>
                                        </p:attrNameLst>
                                      </p:cBhvr>
                                      <p:rCtr x="-10417" y="0"/>
                                    </p:animMotion>
                                  </p:childTnLst>
                                </p:cTn>
                              </p:par>
                              <p:par>
                                <p:cTn id="10" presetID="10" presetClass="entr" presetSubtype="0" fill="hold" grpId="1" nodeType="withEffect">
                                  <p:stCondLst>
                                    <p:cond delay="0"/>
                                  </p:stCondLst>
                                  <p:childTnLst>
                                    <p:set>
                                      <p:cBhvr>
                                        <p:cTn id="11" dur="1" fill="hold">
                                          <p:stCondLst>
                                            <p:cond delay="0"/>
                                          </p:stCondLst>
                                        </p:cTn>
                                        <p:tgtEl>
                                          <p:spTgt spid="3">
                                            <p:graphicEl>
                                              <a:dgm id="{5EEAA564-2D02-4C79-A0CD-EC5644FDC4FA}"/>
                                            </p:graphicEl>
                                          </p:spTgt>
                                        </p:tgtEl>
                                        <p:attrNameLst>
                                          <p:attrName>style.visibility</p:attrName>
                                        </p:attrNameLst>
                                      </p:cBhvr>
                                      <p:to>
                                        <p:strVal val="visible"/>
                                      </p:to>
                                    </p:set>
                                    <p:animEffect transition="in" filter="fade">
                                      <p:cBhvr>
                                        <p:cTn id="12" dur="1000"/>
                                        <p:tgtEl>
                                          <p:spTgt spid="3">
                                            <p:graphicEl>
                                              <a:dgm id="{5EEAA564-2D02-4C79-A0CD-EC5644FDC4FA}"/>
                                            </p:graphicEl>
                                          </p:spTgt>
                                        </p:tgtEl>
                                      </p:cBhvr>
                                    </p:animEffect>
                                  </p:childTnLst>
                                </p:cTn>
                              </p:par>
                              <p:par>
                                <p:cTn id="13" presetID="63" presetClass="path" presetSubtype="0" accel="50000" decel="50000" fill="hold" grpId="0" nodeType="withEffect">
                                  <p:stCondLst>
                                    <p:cond delay="0"/>
                                  </p:stCondLst>
                                  <p:childTnLst>
                                    <p:animMotion origin="layout" path="M 3.05556E-6 -7.40741E-7 L 0.25 -7.40741E-7 " pathEditMode="relative" rAng="0" ptsTypes="AA">
                                      <p:cBhvr>
                                        <p:cTn id="14" dur="1000" spd="-100000" fill="hold"/>
                                        <p:tgtEl>
                                          <p:spTgt spid="3">
                                            <p:graphicEl>
                                              <a:dgm id="{5EEAA564-2D02-4C79-A0CD-EC5644FDC4FA}"/>
                                            </p:graphicEl>
                                          </p:spTgt>
                                        </p:tgtEl>
                                        <p:attrNameLst>
                                          <p:attrName>ppt_x</p:attrName>
                                          <p:attrName>ppt_y</p:attrName>
                                        </p:attrNameLst>
                                      </p:cBhvr>
                                      <p:rCtr x="125" y="0"/>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3">
                                            <p:graphicEl>
                                              <a:dgm id="{8B82C056-6D44-4EC6-B428-208028A042F5}"/>
                                            </p:graphicEl>
                                          </p:spTgt>
                                        </p:tgtEl>
                                        <p:attrNameLst>
                                          <p:attrName>style.visibility</p:attrName>
                                        </p:attrNameLst>
                                      </p:cBhvr>
                                      <p:to>
                                        <p:strVal val="visible"/>
                                      </p:to>
                                    </p:set>
                                    <p:animEffect transition="in" filter="fade">
                                      <p:cBhvr>
                                        <p:cTn id="19" dur="1000"/>
                                        <p:tgtEl>
                                          <p:spTgt spid="3">
                                            <p:graphicEl>
                                              <a:dgm id="{8B82C056-6D44-4EC6-B428-208028A042F5}"/>
                                            </p:graphicEl>
                                          </p:spTgt>
                                        </p:tgtEl>
                                      </p:cBhvr>
                                    </p:animEffect>
                                  </p:childTnLst>
                                </p:cTn>
                              </p:par>
                              <p:par>
                                <p:cTn id="20" presetID="63" presetClass="path" presetSubtype="0" accel="50000" decel="50000" fill="hold" grpId="0" nodeType="withEffect">
                                  <p:stCondLst>
                                    <p:cond delay="0"/>
                                  </p:stCondLst>
                                  <p:childTnLst>
                                    <p:animMotion origin="layout" path="M 3.05556E-6 -7.40741E-7 L -0.2 -7.40741E-7 " pathEditMode="relative" rAng="0" ptsTypes="AA">
                                      <p:cBhvr>
                                        <p:cTn id="21" dur="1000" spd="-100000" fill="hold"/>
                                        <p:tgtEl>
                                          <p:spTgt spid="3">
                                            <p:graphicEl>
                                              <a:dgm id="{8B82C056-6D44-4EC6-B428-208028A042F5}"/>
                                            </p:graphicEl>
                                          </p:spTgt>
                                        </p:tgtEl>
                                        <p:attrNameLst>
                                          <p:attrName>ppt_x</p:attrName>
                                          <p:attrName>ppt_y</p:attrName>
                                        </p:attrNameLst>
                                      </p:cBhvr>
                                      <p:rCtr x="-100" y="0"/>
                                    </p:animMotion>
                                  </p:childTnLst>
                                </p:cTn>
                              </p:par>
                              <p:par>
                                <p:cTn id="22" presetID="10" presetClass="entr" presetSubtype="0" fill="hold" grpId="1" nodeType="withEffect">
                                  <p:stCondLst>
                                    <p:cond delay="0"/>
                                  </p:stCondLst>
                                  <p:childTnLst>
                                    <p:set>
                                      <p:cBhvr>
                                        <p:cTn id="23" dur="1" fill="hold">
                                          <p:stCondLst>
                                            <p:cond delay="0"/>
                                          </p:stCondLst>
                                        </p:cTn>
                                        <p:tgtEl>
                                          <p:spTgt spid="3">
                                            <p:graphicEl>
                                              <a:dgm id="{2F55DC1D-2488-4424-936F-00C76D4A824B}"/>
                                            </p:graphicEl>
                                          </p:spTgt>
                                        </p:tgtEl>
                                        <p:attrNameLst>
                                          <p:attrName>style.visibility</p:attrName>
                                        </p:attrNameLst>
                                      </p:cBhvr>
                                      <p:to>
                                        <p:strVal val="visible"/>
                                      </p:to>
                                    </p:set>
                                    <p:animEffect transition="in" filter="fade">
                                      <p:cBhvr>
                                        <p:cTn id="24" dur="1000"/>
                                        <p:tgtEl>
                                          <p:spTgt spid="3">
                                            <p:graphicEl>
                                              <a:dgm id="{2F55DC1D-2488-4424-936F-00C76D4A824B}"/>
                                            </p:graphicEl>
                                          </p:spTgt>
                                        </p:tgtEl>
                                      </p:cBhvr>
                                    </p:animEffect>
                                  </p:childTnLst>
                                </p:cTn>
                              </p:par>
                              <p:par>
                                <p:cTn id="25" presetID="63" presetClass="path" presetSubtype="0" accel="50000" decel="50000" fill="hold" grpId="0" nodeType="withEffect">
                                  <p:stCondLst>
                                    <p:cond delay="0"/>
                                  </p:stCondLst>
                                  <p:childTnLst>
                                    <p:animMotion origin="layout" path="M 0 0  L 0.25 0  E" pathEditMode="relative" ptsTypes="">
                                      <p:cBhvr>
                                        <p:cTn id="26" dur="1000" spd="-100000" fill="hold"/>
                                        <p:tgtEl>
                                          <p:spTgt spid="3">
                                            <p:graphicEl>
                                              <a:dgm id="{2F55DC1D-2488-4424-936F-00C76D4A824B}"/>
                                            </p:graphic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3">
                                            <p:graphicEl>
                                              <a:dgm id="{0B2BB8AA-4092-4C07-BA8C-D47A4D6D5285}"/>
                                            </p:graphicEl>
                                          </p:spTgt>
                                        </p:tgtEl>
                                        <p:attrNameLst>
                                          <p:attrName>style.visibility</p:attrName>
                                        </p:attrNameLst>
                                      </p:cBhvr>
                                      <p:to>
                                        <p:strVal val="visible"/>
                                      </p:to>
                                    </p:set>
                                    <p:animEffect transition="in" filter="fade">
                                      <p:cBhvr>
                                        <p:cTn id="31" dur="1000"/>
                                        <p:tgtEl>
                                          <p:spTgt spid="3">
                                            <p:graphicEl>
                                              <a:dgm id="{0B2BB8AA-4092-4C07-BA8C-D47A4D6D5285}"/>
                                            </p:graphicEl>
                                          </p:spTgt>
                                        </p:tgtEl>
                                      </p:cBhvr>
                                    </p:animEffect>
                                  </p:childTnLst>
                                </p:cTn>
                              </p:par>
                              <p:par>
                                <p:cTn id="32" presetID="63" presetClass="path" presetSubtype="0" accel="50000" decel="50000" fill="hold" grpId="0" nodeType="withEffect">
                                  <p:stCondLst>
                                    <p:cond delay="0"/>
                                  </p:stCondLst>
                                  <p:childTnLst>
                                    <p:animMotion origin="layout" path="M 3.05556E-6 -7.40741E-7 L -0.2 -7.40741E-7 " pathEditMode="relative" rAng="0" ptsTypes="AA">
                                      <p:cBhvr>
                                        <p:cTn id="33" dur="1000" spd="-100000" fill="hold"/>
                                        <p:tgtEl>
                                          <p:spTgt spid="3">
                                            <p:graphicEl>
                                              <a:dgm id="{0B2BB8AA-4092-4C07-BA8C-D47A4D6D5285}"/>
                                            </p:graphicEl>
                                          </p:spTgt>
                                        </p:tgtEl>
                                        <p:attrNameLst>
                                          <p:attrName>ppt_x</p:attrName>
                                          <p:attrName>ppt_y</p:attrName>
                                        </p:attrNameLst>
                                      </p:cBhvr>
                                      <p:rCtr x="-100" y="0"/>
                                    </p:animMotion>
                                  </p:childTnLst>
                                </p:cTn>
                              </p:par>
                              <p:par>
                                <p:cTn id="34" presetID="10" presetClass="entr" presetSubtype="0" fill="hold" grpId="1" nodeType="withEffect">
                                  <p:stCondLst>
                                    <p:cond delay="0"/>
                                  </p:stCondLst>
                                  <p:childTnLst>
                                    <p:set>
                                      <p:cBhvr>
                                        <p:cTn id="35" dur="1" fill="hold">
                                          <p:stCondLst>
                                            <p:cond delay="0"/>
                                          </p:stCondLst>
                                        </p:cTn>
                                        <p:tgtEl>
                                          <p:spTgt spid="3">
                                            <p:graphicEl>
                                              <a:dgm id="{CAEE08B3-1990-4730-B352-C1BE95C73039}"/>
                                            </p:graphicEl>
                                          </p:spTgt>
                                        </p:tgtEl>
                                        <p:attrNameLst>
                                          <p:attrName>style.visibility</p:attrName>
                                        </p:attrNameLst>
                                      </p:cBhvr>
                                      <p:to>
                                        <p:strVal val="visible"/>
                                      </p:to>
                                    </p:set>
                                    <p:animEffect transition="in" filter="fade">
                                      <p:cBhvr>
                                        <p:cTn id="36" dur="1000"/>
                                        <p:tgtEl>
                                          <p:spTgt spid="3">
                                            <p:graphicEl>
                                              <a:dgm id="{CAEE08B3-1990-4730-B352-C1BE95C73039}"/>
                                            </p:graphicEl>
                                          </p:spTgt>
                                        </p:tgtEl>
                                      </p:cBhvr>
                                    </p:animEffect>
                                  </p:childTnLst>
                                </p:cTn>
                              </p:par>
                              <p:par>
                                <p:cTn id="37" presetID="63" presetClass="path" presetSubtype="0" accel="50000" decel="50000" fill="hold" grpId="0" nodeType="withEffect">
                                  <p:stCondLst>
                                    <p:cond delay="0"/>
                                  </p:stCondLst>
                                  <p:childTnLst>
                                    <p:animMotion origin="layout" path="M 0 0  L 0.25 0  E" pathEditMode="relative" ptsTypes="">
                                      <p:cBhvr>
                                        <p:cTn id="38" dur="1000" spd="-100000" fill="hold"/>
                                        <p:tgtEl>
                                          <p:spTgt spid="3">
                                            <p:graphicEl>
                                              <a:dgm id="{CAEE08B3-1990-4730-B352-C1BE95C73039}"/>
                                            </p:graphicEl>
                                          </p:spTgt>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1" nodeType="clickEffect">
                                  <p:stCondLst>
                                    <p:cond delay="0"/>
                                  </p:stCondLst>
                                  <p:childTnLst>
                                    <p:set>
                                      <p:cBhvr>
                                        <p:cTn id="42" dur="1" fill="hold">
                                          <p:stCondLst>
                                            <p:cond delay="0"/>
                                          </p:stCondLst>
                                        </p:cTn>
                                        <p:tgtEl>
                                          <p:spTgt spid="3">
                                            <p:graphicEl>
                                              <a:dgm id="{C24DEB7B-AAFE-4777-B8F6-0463A3E03E1B}"/>
                                            </p:graphicEl>
                                          </p:spTgt>
                                        </p:tgtEl>
                                        <p:attrNameLst>
                                          <p:attrName>style.visibility</p:attrName>
                                        </p:attrNameLst>
                                      </p:cBhvr>
                                      <p:to>
                                        <p:strVal val="visible"/>
                                      </p:to>
                                    </p:set>
                                    <p:animEffect transition="in" filter="fade">
                                      <p:cBhvr>
                                        <p:cTn id="43" dur="1000"/>
                                        <p:tgtEl>
                                          <p:spTgt spid="3">
                                            <p:graphicEl>
                                              <a:dgm id="{C24DEB7B-AAFE-4777-B8F6-0463A3E03E1B}"/>
                                            </p:graphicEl>
                                          </p:spTgt>
                                        </p:tgtEl>
                                      </p:cBhvr>
                                    </p:animEffect>
                                  </p:childTnLst>
                                </p:cTn>
                              </p:par>
                              <p:par>
                                <p:cTn id="44" presetID="63" presetClass="path" presetSubtype="0" accel="50000" decel="50000" fill="hold" grpId="0" nodeType="withEffect">
                                  <p:stCondLst>
                                    <p:cond delay="0"/>
                                  </p:stCondLst>
                                  <p:childTnLst>
                                    <p:animMotion origin="layout" path="M 3.05556E-6 -7.40741E-7 L -0.2 -7.40741E-7 " pathEditMode="relative" rAng="0" ptsTypes="AA">
                                      <p:cBhvr>
                                        <p:cTn id="45" dur="1000" spd="-100000" fill="hold"/>
                                        <p:tgtEl>
                                          <p:spTgt spid="3">
                                            <p:graphicEl>
                                              <a:dgm id="{C24DEB7B-AAFE-4777-B8F6-0463A3E03E1B}"/>
                                            </p:graphicEl>
                                          </p:spTgt>
                                        </p:tgtEl>
                                        <p:attrNameLst>
                                          <p:attrName>ppt_x</p:attrName>
                                          <p:attrName>ppt_y</p:attrName>
                                        </p:attrNameLst>
                                      </p:cBhvr>
                                      <p:rCtr x="-100" y="0"/>
                                    </p:animMotion>
                                  </p:childTnLst>
                                </p:cTn>
                              </p:par>
                              <p:par>
                                <p:cTn id="46" presetID="10" presetClass="entr" presetSubtype="0" fill="hold" grpId="1" nodeType="withEffect">
                                  <p:stCondLst>
                                    <p:cond delay="0"/>
                                  </p:stCondLst>
                                  <p:childTnLst>
                                    <p:set>
                                      <p:cBhvr>
                                        <p:cTn id="47" dur="1" fill="hold">
                                          <p:stCondLst>
                                            <p:cond delay="0"/>
                                          </p:stCondLst>
                                        </p:cTn>
                                        <p:tgtEl>
                                          <p:spTgt spid="3">
                                            <p:graphicEl>
                                              <a:dgm id="{FD5949A6-095C-41CC-A96A-D3022429CFFC}"/>
                                            </p:graphicEl>
                                          </p:spTgt>
                                        </p:tgtEl>
                                        <p:attrNameLst>
                                          <p:attrName>style.visibility</p:attrName>
                                        </p:attrNameLst>
                                      </p:cBhvr>
                                      <p:to>
                                        <p:strVal val="visible"/>
                                      </p:to>
                                    </p:set>
                                    <p:animEffect transition="in" filter="fade">
                                      <p:cBhvr>
                                        <p:cTn id="48" dur="1000"/>
                                        <p:tgtEl>
                                          <p:spTgt spid="3">
                                            <p:graphicEl>
                                              <a:dgm id="{FD5949A6-095C-41CC-A96A-D3022429CFFC}"/>
                                            </p:graphicEl>
                                          </p:spTgt>
                                        </p:tgtEl>
                                      </p:cBhvr>
                                    </p:animEffect>
                                  </p:childTnLst>
                                </p:cTn>
                              </p:par>
                              <p:par>
                                <p:cTn id="49" presetID="63" presetClass="path" presetSubtype="0" accel="50000" decel="50000" fill="hold" grpId="0" nodeType="withEffect">
                                  <p:stCondLst>
                                    <p:cond delay="0"/>
                                  </p:stCondLst>
                                  <p:childTnLst>
                                    <p:animMotion origin="layout" path="M 0 0  L 0.25 0  E" pathEditMode="relative" ptsTypes="">
                                      <p:cBhvr>
                                        <p:cTn id="50" dur="1000" spd="-100000" fill="hold"/>
                                        <p:tgtEl>
                                          <p:spTgt spid="3">
                                            <p:graphicEl>
                                              <a:dgm id="{FD5949A6-095C-41CC-A96A-D3022429CFFC}"/>
                                            </p:graphicEl>
                                          </p:spTgt>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3">
                                            <p:graphicEl>
                                              <a:dgm id="{AB2C5E68-71D1-45BF-8944-A26400AB737A}"/>
                                            </p:graphicEl>
                                          </p:spTgt>
                                        </p:tgtEl>
                                        <p:attrNameLst>
                                          <p:attrName>style.visibility</p:attrName>
                                        </p:attrNameLst>
                                      </p:cBhvr>
                                      <p:to>
                                        <p:strVal val="visible"/>
                                      </p:to>
                                    </p:set>
                                    <p:animEffect transition="in" filter="fade">
                                      <p:cBhvr>
                                        <p:cTn id="55" dur="1000"/>
                                        <p:tgtEl>
                                          <p:spTgt spid="3">
                                            <p:graphicEl>
                                              <a:dgm id="{AB2C5E68-71D1-45BF-8944-A26400AB737A}"/>
                                            </p:graphicEl>
                                          </p:spTgt>
                                        </p:tgtEl>
                                      </p:cBhvr>
                                    </p:animEffect>
                                  </p:childTnLst>
                                </p:cTn>
                              </p:par>
                              <p:par>
                                <p:cTn id="56" presetID="63" presetClass="path" presetSubtype="0" accel="50000" decel="50000" fill="hold" grpId="0" nodeType="withEffect">
                                  <p:stCondLst>
                                    <p:cond delay="0"/>
                                  </p:stCondLst>
                                  <p:childTnLst>
                                    <p:animMotion origin="layout" path="M 3.05556E-6 -7.40741E-7 L -0.19653 -7.40741E-7 " pathEditMode="relative" rAng="0" ptsTypes="AA">
                                      <p:cBhvr>
                                        <p:cTn id="57" dur="1000" spd="-100000" fill="hold"/>
                                        <p:tgtEl>
                                          <p:spTgt spid="3">
                                            <p:graphicEl>
                                              <a:dgm id="{AB2C5E68-71D1-45BF-8944-A26400AB737A}"/>
                                            </p:graphicEl>
                                          </p:spTgt>
                                        </p:tgtEl>
                                        <p:attrNameLst>
                                          <p:attrName>ppt_x</p:attrName>
                                          <p:attrName>ppt_y</p:attrName>
                                        </p:attrNameLst>
                                      </p:cBhvr>
                                      <p:rCtr x="-98" y="0"/>
                                    </p:animMotion>
                                  </p:childTnLst>
                                </p:cTn>
                              </p:par>
                              <p:par>
                                <p:cTn id="58" presetID="10" presetClass="entr" presetSubtype="0" fill="hold" grpId="1" nodeType="withEffect">
                                  <p:stCondLst>
                                    <p:cond delay="0"/>
                                  </p:stCondLst>
                                  <p:childTnLst>
                                    <p:set>
                                      <p:cBhvr>
                                        <p:cTn id="59" dur="1" fill="hold">
                                          <p:stCondLst>
                                            <p:cond delay="0"/>
                                          </p:stCondLst>
                                        </p:cTn>
                                        <p:tgtEl>
                                          <p:spTgt spid="3">
                                            <p:graphicEl>
                                              <a:dgm id="{21987A41-88CE-4917-A47B-5C68237DC6A6}"/>
                                            </p:graphicEl>
                                          </p:spTgt>
                                        </p:tgtEl>
                                        <p:attrNameLst>
                                          <p:attrName>style.visibility</p:attrName>
                                        </p:attrNameLst>
                                      </p:cBhvr>
                                      <p:to>
                                        <p:strVal val="visible"/>
                                      </p:to>
                                    </p:set>
                                    <p:animEffect transition="in" filter="fade">
                                      <p:cBhvr>
                                        <p:cTn id="60" dur="1000"/>
                                        <p:tgtEl>
                                          <p:spTgt spid="3">
                                            <p:graphicEl>
                                              <a:dgm id="{21987A41-88CE-4917-A47B-5C68237DC6A6}"/>
                                            </p:graphicEl>
                                          </p:spTgt>
                                        </p:tgtEl>
                                      </p:cBhvr>
                                    </p:animEffect>
                                  </p:childTnLst>
                                </p:cTn>
                              </p:par>
                              <p:par>
                                <p:cTn id="61" presetID="63" presetClass="path" presetSubtype="0" accel="50000" decel="50000" fill="hold" grpId="0" nodeType="withEffect">
                                  <p:stCondLst>
                                    <p:cond delay="0"/>
                                  </p:stCondLst>
                                  <p:childTnLst>
                                    <p:animMotion origin="layout" path="M 0 0  L 0.25 0  E" pathEditMode="relative" ptsTypes="">
                                      <p:cBhvr>
                                        <p:cTn id="62" dur="1000" spd="-100000" fill="hold"/>
                                        <p:tgtEl>
                                          <p:spTgt spid="3">
                                            <p:graphicEl>
                                              <a:dgm id="{21987A41-88CE-4917-A47B-5C68237DC6A6}"/>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Graphic spid="3" grpId="1"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Our Targets for Today</a:t>
            </a:r>
          </a:p>
        </p:txBody>
      </p:sp>
      <p:sp>
        <p:nvSpPr>
          <p:cNvPr id="3" name="Content Placeholder 2"/>
          <p:cNvSpPr>
            <a:spLocks noGrp="1"/>
          </p:cNvSpPr>
          <p:nvPr>
            <p:ph idx="1"/>
          </p:nvPr>
        </p:nvSpPr>
        <p:spPr>
          <a:xfrm>
            <a:off x="152400" y="1905000"/>
            <a:ext cx="8839200" cy="4876800"/>
          </a:xfrm>
        </p:spPr>
        <p:txBody>
          <a:bodyPr rtlCol="0">
            <a:normAutofit fontScale="70000" lnSpcReduction="20000"/>
          </a:bodyPr>
          <a:lstStyle/>
          <a:p>
            <a:pPr marL="274320" indent="-274320" eaLnBrk="1" fontAlgn="auto" hangingPunct="1">
              <a:spcAft>
                <a:spcPts val="0"/>
              </a:spcAft>
              <a:buFont typeface="Arial" pitchFamily="34" charset="0"/>
              <a:buNone/>
              <a:defRPr/>
            </a:pPr>
            <a:endParaRPr lang="en-US" dirty="0"/>
          </a:p>
          <a:p>
            <a:pPr marL="274320" indent="-274320" eaLnBrk="1" fontAlgn="auto" hangingPunct="1">
              <a:spcAft>
                <a:spcPts val="0"/>
              </a:spcAft>
              <a:buFont typeface="Arial" pitchFamily="34" charset="0"/>
              <a:buChar char="•"/>
              <a:defRPr/>
            </a:pPr>
            <a:r>
              <a:rPr lang="en-US" sz="3400" dirty="0" smtClean="0">
                <a:solidFill>
                  <a:schemeClr val="accent2">
                    <a:lumMod val="75000"/>
                  </a:schemeClr>
                </a:solidFill>
              </a:rPr>
              <a:t>I can evaluate the implementation level of the KCAS within my school.</a:t>
            </a:r>
          </a:p>
          <a:p>
            <a:pPr marL="274320" indent="-274320" eaLnBrk="1" fontAlgn="auto" hangingPunct="1">
              <a:spcAft>
                <a:spcPts val="0"/>
              </a:spcAft>
              <a:buFont typeface="Arial" pitchFamily="34" charset="0"/>
              <a:buChar char="•"/>
              <a:defRPr/>
            </a:pPr>
            <a:r>
              <a:rPr lang="en-US" sz="3400" dirty="0" smtClean="0">
                <a:solidFill>
                  <a:schemeClr val="accent2">
                    <a:lumMod val="75000"/>
                  </a:schemeClr>
                </a:solidFill>
              </a:rPr>
              <a:t>I can create an LDC instructional ladder/plan for my task.</a:t>
            </a:r>
          </a:p>
          <a:p>
            <a:pPr marL="274320" indent="-274320" eaLnBrk="1" fontAlgn="auto" hangingPunct="1">
              <a:spcAft>
                <a:spcPts val="0"/>
              </a:spcAft>
              <a:buFont typeface="Arial" pitchFamily="34" charset="0"/>
              <a:buChar char="•"/>
              <a:defRPr/>
            </a:pPr>
            <a:r>
              <a:rPr lang="en-US" sz="3400" dirty="0" smtClean="0">
                <a:solidFill>
                  <a:schemeClr val="accent2">
                    <a:lumMod val="75000"/>
                  </a:schemeClr>
                </a:solidFill>
              </a:rPr>
              <a:t>I can evaluate my LDC Informational/Explanatory teaching task.</a:t>
            </a:r>
          </a:p>
          <a:p>
            <a:pPr marL="274320" indent="-274320" eaLnBrk="1" fontAlgn="auto" hangingPunct="1">
              <a:spcAft>
                <a:spcPts val="0"/>
              </a:spcAft>
              <a:buFont typeface="Arial" pitchFamily="34" charset="0"/>
              <a:buChar char="•"/>
              <a:defRPr/>
            </a:pPr>
            <a:r>
              <a:rPr lang="en-US" sz="3400" dirty="0" smtClean="0">
                <a:solidFill>
                  <a:schemeClr val="accent2">
                    <a:lumMod val="75000"/>
                  </a:schemeClr>
                </a:solidFill>
              </a:rPr>
              <a:t>I can critically examine the rigor and congruency of an ELA assessment.</a:t>
            </a:r>
          </a:p>
          <a:p>
            <a:pPr marL="274320" indent="-274320" eaLnBrk="1" fontAlgn="auto" hangingPunct="1">
              <a:spcAft>
                <a:spcPts val="0"/>
              </a:spcAft>
              <a:buFont typeface="Arial" pitchFamily="34" charset="0"/>
              <a:buChar char="•"/>
              <a:defRPr/>
            </a:pPr>
            <a:r>
              <a:rPr lang="en-US" sz="3400" dirty="0" smtClean="0">
                <a:solidFill>
                  <a:schemeClr val="accent2">
                    <a:lumMod val="75000"/>
                  </a:schemeClr>
                </a:solidFill>
              </a:rPr>
              <a:t>I can scaffold learning by narrowing the focus of a lesson so that students have a manageable number of learning targets.</a:t>
            </a:r>
          </a:p>
          <a:p>
            <a:pPr marL="274320" indent="-274320" eaLnBrk="1" fontAlgn="auto" hangingPunct="1">
              <a:spcAft>
                <a:spcPts val="0"/>
              </a:spcAft>
              <a:buFont typeface="Arial" pitchFamily="34" charset="0"/>
              <a:buChar char="•"/>
              <a:defRPr/>
            </a:pPr>
            <a:r>
              <a:rPr lang="en-US" sz="3400" dirty="0" smtClean="0">
                <a:solidFill>
                  <a:schemeClr val="accent2">
                    <a:lumMod val="75000"/>
                  </a:schemeClr>
                </a:solidFill>
              </a:rPr>
              <a:t>I can identify rigorous highly effective teaching and learning practices and their connections to CHETL.</a:t>
            </a:r>
          </a:p>
          <a:p>
            <a:pPr marL="274320" indent="-274320" eaLnBrk="1" fontAlgn="auto" hangingPunct="1">
              <a:spcAft>
                <a:spcPts val="0"/>
              </a:spcAft>
              <a:buFont typeface="Arial" pitchFamily="34" charset="0"/>
              <a:buChar char="•"/>
              <a:defRPr/>
            </a:pPr>
            <a:r>
              <a:rPr lang="en-US" sz="3400" dirty="0">
                <a:solidFill>
                  <a:schemeClr val="accent2">
                    <a:lumMod val="75000"/>
                  </a:schemeClr>
                </a:solidFill>
              </a:rPr>
              <a:t>I can set personal </a:t>
            </a:r>
            <a:r>
              <a:rPr lang="en-US" sz="3400" dirty="0" smtClean="0">
                <a:solidFill>
                  <a:schemeClr val="accent2">
                    <a:lumMod val="75000"/>
                  </a:schemeClr>
                </a:solidFill>
              </a:rPr>
              <a:t>goals to </a:t>
            </a:r>
            <a:r>
              <a:rPr lang="en-US" sz="3400" dirty="0">
                <a:solidFill>
                  <a:schemeClr val="accent2">
                    <a:lumMod val="75000"/>
                  </a:schemeClr>
                </a:solidFill>
              </a:rPr>
              <a:t>advance the vision of 21</a:t>
            </a:r>
            <a:r>
              <a:rPr lang="en-US" sz="3400" baseline="30000" dirty="0">
                <a:solidFill>
                  <a:schemeClr val="accent2">
                    <a:lumMod val="75000"/>
                  </a:schemeClr>
                </a:solidFill>
              </a:rPr>
              <a:t>st</a:t>
            </a:r>
            <a:r>
              <a:rPr lang="en-US" sz="3400" dirty="0">
                <a:solidFill>
                  <a:schemeClr val="accent2">
                    <a:lumMod val="75000"/>
                  </a:schemeClr>
                </a:solidFill>
              </a:rPr>
              <a:t> Century Learning.</a:t>
            </a:r>
          </a:p>
          <a:p>
            <a:pPr marL="274320" indent="-274320"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665078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Comparison Table</a:t>
            </a:r>
          </a:p>
        </p:txBody>
      </p:sp>
      <p:sp>
        <p:nvSpPr>
          <p:cNvPr id="14339" name="Content Placeholder 2"/>
          <p:cNvSpPr>
            <a:spLocks noGrp="1"/>
          </p:cNvSpPr>
          <p:nvPr>
            <p:ph idx="1"/>
          </p:nvPr>
        </p:nvSpPr>
        <p:spPr/>
        <p:txBody>
          <a:bodyPr/>
          <a:lstStyle/>
          <a:p>
            <a:pPr eaLnBrk="1" hangingPunct="1"/>
            <a:endParaRPr lang="en-US" smtClean="0"/>
          </a:p>
        </p:txBody>
      </p:sp>
      <p:graphicFrame>
        <p:nvGraphicFramePr>
          <p:cNvPr id="4" name="Table 3"/>
          <p:cNvGraphicFramePr>
            <a:graphicFrameLocks noGrp="1"/>
          </p:cNvGraphicFramePr>
          <p:nvPr>
            <p:extLst>
              <p:ext uri="{D42A27DB-BD31-4B8C-83A1-F6EECF244321}">
                <p14:modId xmlns:p14="http://schemas.microsoft.com/office/powerpoint/2010/main" val="1361086863"/>
              </p:ext>
            </p:extLst>
          </p:nvPr>
        </p:nvGraphicFramePr>
        <p:xfrm>
          <a:off x="228600" y="1143000"/>
          <a:ext cx="8763000" cy="5758846"/>
        </p:xfrm>
        <a:graphic>
          <a:graphicData uri="http://schemas.openxmlformats.org/drawingml/2006/table">
            <a:tbl>
              <a:tblPr firstRow="1" bandRow="1">
                <a:tableStyleId>{5C22544A-7EE6-4342-B048-85BDC9FD1C3A}</a:tableStyleId>
              </a:tblPr>
              <a:tblGrid>
                <a:gridCol w="4381500"/>
                <a:gridCol w="4381500"/>
              </a:tblGrid>
              <a:tr h="1144874">
                <a:tc gridSpan="2">
                  <a:txBody>
                    <a:bodyPr/>
                    <a:lstStyle/>
                    <a:p>
                      <a:pPr algn="ctr"/>
                      <a:endParaRPr lang="en-US" sz="3600" dirty="0" smtClean="0">
                        <a:latin typeface="+mj-lt"/>
                      </a:endParaRPr>
                    </a:p>
                    <a:p>
                      <a:pPr algn="ctr"/>
                      <a:r>
                        <a:rPr lang="en-US" sz="3600" dirty="0" smtClean="0">
                          <a:latin typeface="+mj-lt"/>
                        </a:rPr>
                        <a:t>School</a:t>
                      </a:r>
                      <a:r>
                        <a:rPr lang="en-US" sz="3600" baseline="0" dirty="0" smtClean="0">
                          <a:latin typeface="+mj-lt"/>
                        </a:rPr>
                        <a:t> </a:t>
                      </a:r>
                      <a:r>
                        <a:rPr lang="en-US" sz="3600" dirty="0" smtClean="0">
                          <a:latin typeface="+mj-lt"/>
                        </a:rPr>
                        <a:t>Instructional Practices</a:t>
                      </a:r>
                      <a:endParaRPr lang="en-US" sz="3600" dirty="0">
                        <a:latin typeface="+mj-lt"/>
                      </a:endParaRPr>
                    </a:p>
                  </a:txBody>
                  <a:tcPr>
                    <a:solidFill>
                      <a:schemeClr val="accent6">
                        <a:lumMod val="75000"/>
                      </a:schemeClr>
                    </a:solidFill>
                  </a:tcPr>
                </a:tc>
                <a:tc hMerge="1">
                  <a:txBody>
                    <a:bodyPr/>
                    <a:lstStyle/>
                    <a:p>
                      <a:endParaRPr lang="en-US" dirty="0"/>
                    </a:p>
                  </a:txBody>
                  <a:tcPr/>
                </a:tc>
              </a:tr>
              <a:tr h="45701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6">
                              <a:lumMod val="75000"/>
                            </a:schemeClr>
                          </a:solidFill>
                          <a:latin typeface="+mj-lt"/>
                        </a:rPr>
                        <a:t>Instructional Practices Before KCAS and the Networks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j-lt"/>
                      </a:endParaRPr>
                    </a:p>
                    <a:p>
                      <a:endParaRPr lang="en-US" dirty="0">
                        <a:latin typeface="+mj-lt"/>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6">
                              <a:lumMod val="75000"/>
                            </a:schemeClr>
                          </a:solidFill>
                          <a:latin typeface="+mj-lt"/>
                        </a:rPr>
                        <a:t>Current Instructional Practices</a:t>
                      </a:r>
                    </a:p>
                    <a:p>
                      <a:endParaRPr lang="en-US" dirty="0">
                        <a:latin typeface="+mj-lt"/>
                      </a:endParaRPr>
                    </a:p>
                  </a:txBody>
                  <a:tcPr>
                    <a:solidFill>
                      <a:schemeClr val="accent6">
                        <a:lumMod val="20000"/>
                        <a:lumOff val="80000"/>
                      </a:schemeClr>
                    </a:solidFill>
                  </a:tcPr>
                </a:tc>
              </a:tr>
            </a:tbl>
          </a:graphicData>
        </a:graphic>
      </p:graphicFrame>
      <p:sp>
        <p:nvSpPr>
          <p:cNvPr id="6" name="Rectangle 5"/>
          <p:cNvSpPr/>
          <p:nvPr/>
        </p:nvSpPr>
        <p:spPr>
          <a:xfrm>
            <a:off x="3276600" y="2971800"/>
            <a:ext cx="2824812" cy="769441"/>
          </a:xfrm>
          <a:prstGeom prst="rect">
            <a:avLst/>
          </a:prstGeom>
          <a:noFill/>
        </p:spPr>
        <p:txBody>
          <a:bodyPr wrap="none">
            <a:spAutoFit/>
          </a:bodyPr>
          <a:lstStyle/>
          <a:p>
            <a:pPr fontAlgn="auto">
              <a:spcBef>
                <a:spcPts val="0"/>
              </a:spcBef>
              <a:spcAft>
                <a:spcPts val="0"/>
              </a:spcAft>
              <a:defRPr/>
            </a:pPr>
            <a:r>
              <a:rPr lang="en-US" sz="44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Impact"/>
                <a:cs typeface="+mn-cs"/>
              </a:rPr>
              <a:t>LEADERSHIP</a:t>
            </a:r>
          </a:p>
        </p:txBody>
      </p:sp>
      <p:sp>
        <p:nvSpPr>
          <p:cNvPr id="7" name="Rectangle 6"/>
          <p:cNvSpPr/>
          <p:nvPr/>
        </p:nvSpPr>
        <p:spPr>
          <a:xfrm>
            <a:off x="3130078" y="3790349"/>
            <a:ext cx="3785363" cy="769441"/>
          </a:xfrm>
          <a:prstGeom prst="rect">
            <a:avLst/>
          </a:prstGeom>
          <a:noFill/>
        </p:spPr>
        <p:txBody>
          <a:bodyPr>
            <a:spAutoFit/>
          </a:bodyPr>
          <a:lstStyle/>
          <a:p>
            <a:pPr fontAlgn="auto">
              <a:spcBef>
                <a:spcPts val="0"/>
              </a:spcBef>
              <a:spcAft>
                <a:spcPts val="0"/>
              </a:spcAft>
              <a:defRPr/>
            </a:pPr>
            <a:r>
              <a:rPr lang="en-US" sz="4400" b="1" dirty="0" smtClean="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Impact"/>
                <a:cs typeface="+mn-cs"/>
              </a:rPr>
              <a:t>CURRICULUM</a:t>
            </a:r>
            <a:endParaRPr lang="en-US" sz="44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Impact"/>
              <a:cs typeface="+mn-cs"/>
            </a:endParaRPr>
          </a:p>
        </p:txBody>
      </p:sp>
      <p:sp>
        <p:nvSpPr>
          <p:cNvPr id="8" name="Rectangle 7"/>
          <p:cNvSpPr/>
          <p:nvPr/>
        </p:nvSpPr>
        <p:spPr>
          <a:xfrm>
            <a:off x="3900168" y="4559790"/>
            <a:ext cx="1577676" cy="769441"/>
          </a:xfrm>
          <a:prstGeom prst="rect">
            <a:avLst/>
          </a:prstGeom>
          <a:noFill/>
        </p:spPr>
        <p:txBody>
          <a:bodyPr wrap="none">
            <a:spAutoFit/>
          </a:bodyPr>
          <a:lstStyle/>
          <a:p>
            <a:pPr fontAlgn="auto">
              <a:spcBef>
                <a:spcPts val="0"/>
              </a:spcBef>
              <a:spcAft>
                <a:spcPts val="0"/>
              </a:spcAft>
              <a:defRPr/>
            </a:pPr>
            <a:r>
              <a:rPr lang="en-US" sz="44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Impact"/>
                <a:cs typeface="+mn-cs"/>
              </a:rPr>
              <a:t>RIGOR</a:t>
            </a:r>
          </a:p>
        </p:txBody>
      </p:sp>
      <p:sp>
        <p:nvSpPr>
          <p:cNvPr id="9" name="Rectangle 8"/>
          <p:cNvSpPr/>
          <p:nvPr/>
        </p:nvSpPr>
        <p:spPr>
          <a:xfrm>
            <a:off x="3209472" y="5305692"/>
            <a:ext cx="3171061" cy="769441"/>
          </a:xfrm>
          <a:prstGeom prst="rect">
            <a:avLst/>
          </a:prstGeom>
          <a:noFill/>
        </p:spPr>
        <p:txBody>
          <a:bodyPr wrap="none">
            <a:spAutoFit/>
          </a:bodyPr>
          <a:lstStyle/>
          <a:p>
            <a:pPr fontAlgn="auto">
              <a:spcBef>
                <a:spcPts val="0"/>
              </a:spcBef>
              <a:spcAft>
                <a:spcPts val="0"/>
              </a:spcAft>
              <a:defRPr/>
            </a:pPr>
            <a:r>
              <a:rPr lang="en-US" sz="44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Impact"/>
                <a:cs typeface="+mn-cs"/>
              </a:rPr>
              <a:t>INSTRUCTION</a:t>
            </a:r>
          </a:p>
        </p:txBody>
      </p:sp>
      <p:sp>
        <p:nvSpPr>
          <p:cNvPr id="10" name="Rectangle 9"/>
          <p:cNvSpPr/>
          <p:nvPr/>
        </p:nvSpPr>
        <p:spPr>
          <a:xfrm>
            <a:off x="3255053" y="6075133"/>
            <a:ext cx="3076483" cy="769441"/>
          </a:xfrm>
          <a:prstGeom prst="rect">
            <a:avLst/>
          </a:prstGeom>
          <a:noFill/>
        </p:spPr>
        <p:txBody>
          <a:bodyPr wrap="none">
            <a:spAutoFit/>
          </a:bodyPr>
          <a:lstStyle/>
          <a:p>
            <a:pPr fontAlgn="auto">
              <a:spcBef>
                <a:spcPts val="0"/>
              </a:spcBef>
              <a:spcAft>
                <a:spcPts val="0"/>
              </a:spcAft>
              <a:defRPr/>
            </a:pPr>
            <a:r>
              <a:rPr lang="en-US" sz="44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Impact"/>
                <a:cs typeface="+mn-cs"/>
              </a:rPr>
              <a:t>ASSESSMENT</a:t>
            </a:r>
          </a:p>
        </p:txBody>
      </p:sp>
    </p:spTree>
    <p:extLst>
      <p:ext uri="{BB962C8B-B14F-4D97-AF65-F5344CB8AC3E}">
        <p14:creationId xmlns:p14="http://schemas.microsoft.com/office/powerpoint/2010/main" val="177135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914400" y="0"/>
            <a:ext cx="7543800" cy="1066800"/>
          </a:xfrm>
        </p:spPr>
        <p:txBody>
          <a:bodyPr/>
          <a:lstStyle/>
          <a:p>
            <a:pPr marL="0" indent="0" algn="ctr" eaLnBrk="1" hangingPunct="1">
              <a:buFontTx/>
              <a:buNone/>
            </a:pPr>
            <a:r>
              <a:rPr lang="en-US" sz="3600" b="1" dirty="0" smtClean="0">
                <a:solidFill>
                  <a:schemeClr val="tx1"/>
                </a:solidFill>
                <a:latin typeface="Corbel" pitchFamily="34" charset="0"/>
              </a:rPr>
              <a:t>What is the implementation level of the ELA KCAS in my district?</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82207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228600"/>
            <a:ext cx="8015288" cy="685800"/>
          </a:xfrm>
        </p:spPr>
        <p:txBody>
          <a:bodyPr/>
          <a:lstStyle/>
          <a:p>
            <a:pPr algn="ctr" eaLnBrk="1" hangingPunct="1"/>
            <a:r>
              <a:rPr lang="en-US" sz="4000" b="1" dirty="0" smtClean="0">
                <a:latin typeface="Corbel" pitchFamily="34" charset="0"/>
              </a:rPr>
              <a:t>Implementation Rubric Instructions</a:t>
            </a:r>
          </a:p>
        </p:txBody>
      </p:sp>
      <p:sp>
        <p:nvSpPr>
          <p:cNvPr id="14339" name="Content Placeholder 2"/>
          <p:cNvSpPr>
            <a:spLocks noGrp="1"/>
          </p:cNvSpPr>
          <p:nvPr>
            <p:ph idx="1"/>
          </p:nvPr>
        </p:nvSpPr>
        <p:spPr>
          <a:xfrm>
            <a:off x="355600" y="1524000"/>
            <a:ext cx="8763000" cy="5259388"/>
          </a:xfrm>
        </p:spPr>
        <p:txBody>
          <a:bodyPr rtlCol="0">
            <a:noAutofit/>
          </a:bodyPr>
          <a:lstStyle/>
          <a:p>
            <a:pPr eaLnBrk="1" fontAlgn="auto" hangingPunct="1">
              <a:spcAft>
                <a:spcPts val="0"/>
              </a:spcAft>
              <a:buClr>
                <a:srgbClr val="663300"/>
              </a:buClr>
              <a:defRPr/>
            </a:pPr>
            <a:r>
              <a:rPr lang="en-US" sz="2400" dirty="0" smtClean="0">
                <a:solidFill>
                  <a:srgbClr val="663300"/>
                </a:solidFill>
                <a:latin typeface="Corbel" pitchFamily="34" charset="0"/>
              </a:rPr>
              <a:t>Review the rubric </a:t>
            </a:r>
            <a:r>
              <a:rPr lang="en-US" sz="2400" u="sng" dirty="0" smtClean="0">
                <a:solidFill>
                  <a:srgbClr val="663300"/>
                </a:solidFill>
                <a:latin typeface="Corbel" pitchFamily="34" charset="0"/>
              </a:rPr>
              <a:t>independently</a:t>
            </a:r>
            <a:r>
              <a:rPr lang="en-US" sz="2400" dirty="0" smtClean="0">
                <a:solidFill>
                  <a:srgbClr val="663300"/>
                </a:solidFill>
                <a:latin typeface="Corbel" pitchFamily="34" charset="0"/>
              </a:rPr>
              <a:t>.</a:t>
            </a:r>
          </a:p>
          <a:p>
            <a:pPr eaLnBrk="1" fontAlgn="auto" hangingPunct="1">
              <a:spcAft>
                <a:spcPts val="0"/>
              </a:spcAft>
              <a:buClr>
                <a:srgbClr val="663300"/>
              </a:buClr>
              <a:defRPr/>
            </a:pPr>
            <a:r>
              <a:rPr lang="en-US" sz="2400" dirty="0" smtClean="0">
                <a:solidFill>
                  <a:srgbClr val="663300"/>
                </a:solidFill>
                <a:latin typeface="Corbel" pitchFamily="34" charset="0"/>
              </a:rPr>
              <a:t>With your district’s team, discuss each indicator (such as </a:t>
            </a:r>
            <a:r>
              <a:rPr lang="en-US" sz="2400" i="1" dirty="0" smtClean="0">
                <a:solidFill>
                  <a:srgbClr val="663300"/>
                </a:solidFill>
                <a:latin typeface="Corbel" pitchFamily="34" charset="0"/>
              </a:rPr>
              <a:t>“Knowledge of Standards”).  </a:t>
            </a:r>
            <a:r>
              <a:rPr lang="en-US" sz="2400" dirty="0" smtClean="0">
                <a:solidFill>
                  <a:srgbClr val="663300"/>
                </a:solidFill>
                <a:latin typeface="Corbel" pitchFamily="34" charset="0"/>
              </a:rPr>
              <a:t>Think about specific accomplishments your district has made. </a:t>
            </a:r>
          </a:p>
          <a:p>
            <a:pPr eaLnBrk="1" fontAlgn="auto" hangingPunct="1">
              <a:spcAft>
                <a:spcPts val="0"/>
              </a:spcAft>
              <a:buClr>
                <a:srgbClr val="663300"/>
              </a:buClr>
              <a:defRPr/>
            </a:pPr>
            <a:r>
              <a:rPr lang="en-US" sz="2400" dirty="0" smtClean="0">
                <a:solidFill>
                  <a:srgbClr val="663300"/>
                </a:solidFill>
                <a:latin typeface="Corbel" pitchFamily="34" charset="0"/>
              </a:rPr>
              <a:t>Agree on a rating for each indicator. </a:t>
            </a:r>
            <a:r>
              <a:rPr lang="en-US" sz="2400" dirty="0">
                <a:solidFill>
                  <a:srgbClr val="663300"/>
                </a:solidFill>
                <a:latin typeface="Corbel" pitchFamily="34" charset="0"/>
              </a:rPr>
              <a:t>(Use the </a:t>
            </a:r>
            <a:r>
              <a:rPr lang="en-US" sz="2400" dirty="0" smtClean="0">
                <a:solidFill>
                  <a:srgbClr val="663300"/>
                </a:solidFill>
                <a:latin typeface="Corbel" pitchFamily="34" charset="0"/>
              </a:rPr>
              <a:t>“ELA possible </a:t>
            </a:r>
            <a:r>
              <a:rPr lang="en-US" sz="2400" dirty="0">
                <a:solidFill>
                  <a:srgbClr val="663300"/>
                </a:solidFill>
                <a:latin typeface="Corbel" pitchFamily="34" charset="0"/>
              </a:rPr>
              <a:t>evidence” handout to help you make decisions.)</a:t>
            </a:r>
          </a:p>
          <a:p>
            <a:pPr eaLnBrk="1" fontAlgn="auto" hangingPunct="1">
              <a:spcAft>
                <a:spcPts val="0"/>
              </a:spcAft>
              <a:buClr>
                <a:srgbClr val="663300"/>
              </a:buClr>
              <a:defRPr/>
            </a:pPr>
            <a:r>
              <a:rPr lang="en-US" sz="2400" dirty="0" smtClean="0">
                <a:solidFill>
                  <a:srgbClr val="663300"/>
                </a:solidFill>
                <a:latin typeface="Corbel" pitchFamily="34" charset="0"/>
              </a:rPr>
              <a:t>Circle the group’s rating decision on your individual rubric so that all team members will have a record of your decisions.</a:t>
            </a:r>
          </a:p>
          <a:p>
            <a:pPr eaLnBrk="1" fontAlgn="auto" hangingPunct="1">
              <a:spcAft>
                <a:spcPts val="0"/>
              </a:spcAft>
              <a:buClr>
                <a:srgbClr val="663300"/>
              </a:buClr>
              <a:defRPr/>
            </a:pPr>
            <a:r>
              <a:rPr lang="en-US" sz="2400" dirty="0" smtClean="0">
                <a:solidFill>
                  <a:srgbClr val="663300"/>
                </a:solidFill>
                <a:latin typeface="Corbel" pitchFamily="34" charset="0"/>
              </a:rPr>
              <a:t>Each district team will complete a rubric (color copy) to submit to me </a:t>
            </a:r>
            <a:r>
              <a:rPr lang="en-US" sz="2400" b="1" dirty="0" smtClean="0">
                <a:solidFill>
                  <a:srgbClr val="663300"/>
                </a:solidFill>
                <a:latin typeface="Corbel" pitchFamily="34" charset="0"/>
              </a:rPr>
              <a:t>TODAY.</a:t>
            </a:r>
          </a:p>
          <a:p>
            <a:pPr eaLnBrk="1" fontAlgn="auto" hangingPunct="1">
              <a:spcAft>
                <a:spcPts val="0"/>
              </a:spcAft>
              <a:buClr>
                <a:srgbClr val="663300"/>
              </a:buClr>
              <a:defRPr/>
            </a:pPr>
            <a:r>
              <a:rPr lang="en-US" sz="2400" dirty="0" smtClean="0">
                <a:solidFill>
                  <a:srgbClr val="663300"/>
                </a:solidFill>
                <a:latin typeface="Corbel" pitchFamily="34" charset="0"/>
              </a:rPr>
              <a:t>District TL Teams that do not submit a completed rubric: Your district office contact will </a:t>
            </a:r>
            <a:r>
              <a:rPr lang="en-US" sz="2400" dirty="0">
                <a:solidFill>
                  <a:srgbClr val="663300"/>
                </a:solidFill>
                <a:latin typeface="Corbel" pitchFamily="34" charset="0"/>
              </a:rPr>
              <a:t>be contacted </a:t>
            </a:r>
            <a:r>
              <a:rPr lang="en-US" sz="2400" dirty="0" smtClean="0">
                <a:solidFill>
                  <a:srgbClr val="663300"/>
                </a:solidFill>
                <a:latin typeface="Corbel" pitchFamily="34" charset="0"/>
              </a:rPr>
              <a:t>by a Frankfort –based consultant and requested to have the team complete </a:t>
            </a:r>
            <a:r>
              <a:rPr lang="en-US" sz="2400" dirty="0">
                <a:solidFill>
                  <a:srgbClr val="663300"/>
                </a:solidFill>
                <a:latin typeface="Corbel" pitchFamily="34" charset="0"/>
              </a:rPr>
              <a:t>a </a:t>
            </a:r>
            <a:r>
              <a:rPr lang="en-US" sz="2400" dirty="0" smtClean="0">
                <a:solidFill>
                  <a:srgbClr val="663300"/>
                </a:solidFill>
                <a:latin typeface="Corbel" pitchFamily="34" charset="0"/>
              </a:rPr>
              <a:t>rubric</a:t>
            </a:r>
            <a:r>
              <a:rPr lang="en-US" sz="2400" dirty="0" smtClean="0"/>
              <a:t>.</a:t>
            </a:r>
            <a:endParaRPr lang="en-US" sz="2400" dirty="0"/>
          </a:p>
          <a:p>
            <a:pPr marL="0" indent="0" eaLnBrk="1" fontAlgn="auto" hangingPunct="1">
              <a:spcAft>
                <a:spcPts val="0"/>
              </a:spcAft>
              <a:buClr>
                <a:srgbClr val="663300"/>
              </a:buClr>
              <a:buFontTx/>
              <a:buNone/>
              <a:defRPr/>
            </a:pPr>
            <a:r>
              <a:rPr lang="en-US" sz="2400" b="1" dirty="0" smtClean="0">
                <a:solidFill>
                  <a:srgbClr val="663300"/>
                </a:solidFill>
                <a:latin typeface="Corbel" pitchFamily="34" charset="0"/>
              </a:rPr>
              <a:t> </a:t>
            </a:r>
          </a:p>
        </p:txBody>
      </p:sp>
    </p:spTree>
    <p:extLst>
      <p:ext uri="{BB962C8B-B14F-4D97-AF65-F5344CB8AC3E}">
        <p14:creationId xmlns:p14="http://schemas.microsoft.com/office/powerpoint/2010/main" val="745526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Let’s Get Ready</a:t>
            </a:r>
          </a:p>
        </p:txBody>
      </p:sp>
      <p:sp>
        <p:nvSpPr>
          <p:cNvPr id="3" name="Content Placeholder 2"/>
          <p:cNvSpPr>
            <a:spLocks noGrp="1"/>
          </p:cNvSpPr>
          <p:nvPr>
            <p:ph idx="1"/>
          </p:nvPr>
        </p:nvSpPr>
        <p:spPr>
          <a:xfrm>
            <a:off x="228600" y="2057400"/>
            <a:ext cx="8229600" cy="3886200"/>
          </a:xfrm>
        </p:spPr>
        <p:txBody>
          <a:bodyPr rtlCol="0">
            <a:normAutofit lnSpcReduction="10000"/>
          </a:bodyPr>
          <a:lstStyle/>
          <a:p>
            <a:pPr marL="0" indent="0" eaLnBrk="1" fontAlgn="auto" hangingPunct="1">
              <a:spcAft>
                <a:spcPts val="0"/>
              </a:spcAft>
              <a:buNone/>
              <a:defRPr/>
            </a:pPr>
            <a:r>
              <a:rPr lang="en-US" sz="4000" dirty="0" smtClean="0">
                <a:solidFill>
                  <a:schemeClr val="accent2">
                    <a:lumMod val="75000"/>
                  </a:schemeClr>
                </a:solidFill>
                <a:latin typeface="+mj-lt"/>
              </a:rPr>
              <a:t>You will need:</a:t>
            </a:r>
          </a:p>
          <a:p>
            <a:pPr marL="274320" indent="-274320" eaLnBrk="1" fontAlgn="auto" hangingPunct="1">
              <a:spcAft>
                <a:spcPts val="0"/>
              </a:spcAft>
              <a:buFont typeface="Arial" pitchFamily="34" charset="0"/>
              <a:buChar char="•"/>
              <a:defRPr/>
            </a:pPr>
            <a:r>
              <a:rPr lang="en-US" sz="3200" dirty="0" smtClean="0">
                <a:solidFill>
                  <a:schemeClr val="accent2">
                    <a:lumMod val="75000"/>
                  </a:schemeClr>
                </a:solidFill>
                <a:latin typeface="+mj-lt"/>
              </a:rPr>
              <a:t>Your Informational/Explanatory Teaching Task </a:t>
            </a:r>
          </a:p>
          <a:p>
            <a:pPr marL="274320" indent="-274320" eaLnBrk="1" fontAlgn="auto" hangingPunct="1">
              <a:spcAft>
                <a:spcPts val="0"/>
              </a:spcAft>
              <a:buFont typeface="Arial" pitchFamily="34" charset="0"/>
              <a:buChar char="•"/>
              <a:defRPr/>
            </a:pPr>
            <a:r>
              <a:rPr lang="en-US" dirty="0" smtClean="0">
                <a:solidFill>
                  <a:schemeClr val="accent2">
                    <a:lumMod val="75000"/>
                  </a:schemeClr>
                </a:solidFill>
                <a:latin typeface="+mj-lt"/>
              </a:rPr>
              <a:t>“Brown Border”</a:t>
            </a:r>
            <a:r>
              <a:rPr lang="en-US" sz="3200" dirty="0" smtClean="0">
                <a:solidFill>
                  <a:schemeClr val="accent2">
                    <a:lumMod val="75000"/>
                  </a:schemeClr>
                </a:solidFill>
                <a:latin typeface="+mj-lt"/>
              </a:rPr>
              <a:t> Handouts </a:t>
            </a:r>
            <a:r>
              <a:rPr lang="en-US" sz="2800" dirty="0" smtClean="0">
                <a:solidFill>
                  <a:schemeClr val="accent2">
                    <a:lumMod val="75000"/>
                  </a:schemeClr>
                </a:solidFill>
                <a:latin typeface="+mj-lt"/>
              </a:rPr>
              <a:t>(stapled together)</a:t>
            </a:r>
          </a:p>
          <a:p>
            <a:pPr marL="274320" indent="-274320" eaLnBrk="1" fontAlgn="auto" hangingPunct="1">
              <a:spcAft>
                <a:spcPts val="0"/>
              </a:spcAft>
              <a:buFont typeface="Arial" pitchFamily="34" charset="0"/>
              <a:buChar char="•"/>
              <a:defRPr/>
            </a:pPr>
            <a:r>
              <a:rPr lang="en-US" sz="3200" dirty="0" smtClean="0">
                <a:solidFill>
                  <a:schemeClr val="accent2">
                    <a:lumMod val="75000"/>
                  </a:schemeClr>
                </a:solidFill>
                <a:latin typeface="+mj-lt"/>
              </a:rPr>
              <a:t>Deconstructed Standards/Grade Level Targets</a:t>
            </a:r>
          </a:p>
          <a:p>
            <a:pPr marL="274320" indent="-274320" eaLnBrk="1" fontAlgn="auto" hangingPunct="1">
              <a:spcAft>
                <a:spcPts val="0"/>
              </a:spcAft>
              <a:buFont typeface="Arial" pitchFamily="34" charset="0"/>
              <a:buChar char="•"/>
              <a:defRPr/>
            </a:pPr>
            <a:r>
              <a:rPr lang="en-US" dirty="0" smtClean="0">
                <a:solidFill>
                  <a:schemeClr val="accent2">
                    <a:lumMod val="75000"/>
                  </a:schemeClr>
                </a:solidFill>
                <a:latin typeface="+mj-lt"/>
              </a:rPr>
              <a:t>Planning Guide for LDC Ladder </a:t>
            </a:r>
            <a:endParaRPr lang="en-US" sz="3200" dirty="0" smtClean="0">
              <a:solidFill>
                <a:schemeClr val="accent2">
                  <a:lumMod val="75000"/>
                </a:schemeClr>
              </a:solidFill>
              <a:latin typeface="+mj-lt"/>
            </a:endParaRPr>
          </a:p>
          <a:p>
            <a:pPr marL="0" indent="0" eaLnBrk="1" fontAlgn="auto" hangingPunct="1">
              <a:spcAft>
                <a:spcPts val="0"/>
              </a:spcAft>
              <a:buFont typeface="Arial" pitchFamily="34" charset="0"/>
              <a:buNone/>
              <a:defRPr/>
            </a:pPr>
            <a:endParaRPr lang="en-US" dirty="0" smtClean="0">
              <a:solidFill>
                <a:srgbClr val="FF0000"/>
              </a:solidFill>
            </a:endParaRPr>
          </a:p>
          <a:p>
            <a:pPr marL="274320" indent="-274320"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107813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5230504"/>
            <a:ext cx="9144000" cy="1600200"/>
          </a:xfrm>
        </p:spPr>
        <p:txBody>
          <a:bodyPr/>
          <a:lstStyle/>
          <a:p>
            <a:pPr eaLnBrk="1" hangingPunct="1"/>
            <a:r>
              <a:rPr lang="en-US" sz="3200" dirty="0" smtClean="0">
                <a:solidFill>
                  <a:schemeClr val="accent2">
                    <a:lumMod val="75000"/>
                  </a:schemeClr>
                </a:solidFill>
              </a:rPr>
              <a:t>Let’s Review the Instructional </a:t>
            </a:r>
            <a:br>
              <a:rPr lang="en-US" sz="3200" dirty="0" smtClean="0">
                <a:solidFill>
                  <a:schemeClr val="accent2">
                    <a:lumMod val="75000"/>
                  </a:schemeClr>
                </a:solidFill>
              </a:rPr>
            </a:br>
            <a:r>
              <a:rPr lang="en-US" sz="3200" dirty="0" smtClean="0">
                <a:solidFill>
                  <a:schemeClr val="accent2">
                    <a:lumMod val="75000"/>
                  </a:schemeClr>
                </a:solidFill>
              </a:rPr>
              <a:t>Planning Process</a:t>
            </a:r>
          </a:p>
        </p:txBody>
      </p:sp>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609600"/>
            <a:ext cx="4979988" cy="4559300"/>
          </a:xfr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57200"/>
            <a:ext cx="1695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286000"/>
            <a:ext cx="16954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419600"/>
            <a:ext cx="2209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888" y="2286000"/>
            <a:ext cx="16954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4893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wipe(down)">
                                      <p:cBhvr>
                                        <p:cTn id="26" dur="500"/>
                                        <p:tgtEl>
                                          <p:spTgt spid="10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wipe(down)">
                                      <p:cBhvr>
                                        <p:cTn id="31"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owerbg_0409">
  <a:themeElements>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flowerbg_0409</Template>
  <TotalTime>352</TotalTime>
  <Words>1314</Words>
  <Application>Microsoft Office PowerPoint</Application>
  <PresentationFormat>On-screen Show (4:3)</PresentationFormat>
  <Paragraphs>251</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flowerbg_0409</vt:lpstr>
      <vt:lpstr>   ELA Teacher Leader  Network Meeting  March 29, 2012    </vt:lpstr>
      <vt:lpstr> Your Facilitators for Today</vt:lpstr>
      <vt:lpstr>PowerPoint Presentation</vt:lpstr>
      <vt:lpstr>Our Targets for Today</vt:lpstr>
      <vt:lpstr>Comparison Table</vt:lpstr>
      <vt:lpstr>PowerPoint Presentation</vt:lpstr>
      <vt:lpstr>Implementation Rubric Instructions</vt:lpstr>
      <vt:lpstr>Let’s Get Ready</vt:lpstr>
      <vt:lpstr>Let’s Review the Instructional  Planning Process</vt:lpstr>
      <vt:lpstr>Take A Break!</vt:lpstr>
      <vt:lpstr>Grade Level Groups </vt:lpstr>
      <vt:lpstr>           Critiquing A Teaching Task</vt:lpstr>
      <vt:lpstr>Instructions</vt:lpstr>
      <vt:lpstr>      Critiquing Your Own Task </vt:lpstr>
      <vt:lpstr>Instructional/Explanatory Module Work Time!  </vt:lpstr>
      <vt:lpstr>Informational/Explanatory Requirement</vt:lpstr>
      <vt:lpstr>Three 50 Minute Breakout Sessions </vt:lpstr>
      <vt:lpstr>TIME FOR LUNCH!</vt:lpstr>
      <vt:lpstr>Plan-Do-Review</vt:lpstr>
      <vt:lpstr>Impact Logs</vt:lpstr>
      <vt:lpstr>Extended Learning</vt:lpstr>
      <vt:lpstr>       OUR NEXT MEETING   </vt:lpstr>
    </vt:vector>
  </TitlesOfParts>
  <Company>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Carole Mullins</dc:creator>
  <cp:lastModifiedBy>cmullin</cp:lastModifiedBy>
  <cp:revision>231</cp:revision>
  <dcterms:created xsi:type="dcterms:W3CDTF">2012-03-04T03:19:40Z</dcterms:created>
  <dcterms:modified xsi:type="dcterms:W3CDTF">2012-03-28T19:43:44Z</dcterms:modified>
</cp:coreProperties>
</file>