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A340E-C0FA-4E7F-B882-D737F9808FBB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72FB-9EB5-427A-9837-CCB6D01BF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carroll@wolfe.kyschools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</a:t>
            </a:r>
            <a:r>
              <a:rPr lang="en-US" dirty="0"/>
              <a:t>O</a:t>
            </a:r>
            <a:r>
              <a:rPr lang="en-US" dirty="0" smtClean="0"/>
              <a:t>ur Work</a:t>
            </a:r>
            <a:endParaRPr lang="en-US" dirty="0"/>
          </a:p>
        </p:txBody>
      </p:sp>
      <p:pic>
        <p:nvPicPr>
          <p:cNvPr id="1027" name="Picture 3" descr="C:\Users\jlcarroll\AppData\Local\Microsoft\Windows\Temporary Internet Files\Content.IE5\7W3RVUBJ\MC90043934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143000"/>
            <a:ext cx="4419600" cy="4419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85900" y="4953000"/>
            <a:ext cx="5867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KVEC ELA Teacher Leader Network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Breakout Session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31, 2012</a:t>
            </a:r>
          </a:p>
          <a:p>
            <a:pPr algn="ctr"/>
            <a:r>
              <a:rPr lang="en-US" i="1" dirty="0" smtClean="0"/>
              <a:t>Jennifer Carroll, Intervention Specialist</a:t>
            </a:r>
          </a:p>
          <a:p>
            <a:pPr algn="ctr"/>
            <a:r>
              <a:rPr lang="en-US" i="1" dirty="0" smtClean="0"/>
              <a:t>Wolfe County Schools</a:t>
            </a:r>
          </a:p>
          <a:p>
            <a:pPr algn="ctr"/>
            <a:r>
              <a:rPr lang="en-US" i="1" dirty="0">
                <a:hlinkClick r:id="rId3"/>
              </a:rPr>
              <a:t>j</a:t>
            </a:r>
            <a:r>
              <a:rPr lang="en-US" i="1" dirty="0" smtClean="0">
                <a:hlinkClick r:id="rId3"/>
              </a:rPr>
              <a:t>ennifer.carroll@wolfe.kyschools.us</a:t>
            </a:r>
            <a:endParaRPr lang="en-US" i="1" dirty="0" smtClean="0"/>
          </a:p>
          <a:p>
            <a:pPr algn="ctr"/>
            <a:r>
              <a:rPr lang="en-US" i="1" dirty="0" smtClean="0"/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One….Get One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the Graphic Organizer, </a:t>
            </a:r>
            <a:r>
              <a:rPr lang="en-US" u="sng" dirty="0" smtClean="0"/>
              <a:t>Give One, Get One </a:t>
            </a:r>
            <a:r>
              <a:rPr lang="en-US" dirty="0" smtClean="0"/>
              <a:t>to identify at least </a:t>
            </a:r>
            <a:r>
              <a:rPr lang="en-US" b="1" dirty="0" smtClean="0"/>
              <a:t>one</a:t>
            </a:r>
            <a:r>
              <a:rPr lang="en-US" dirty="0" smtClean="0"/>
              <a:t> key instructional strategy you used in each Skill Cluster to </a:t>
            </a:r>
            <a:r>
              <a:rPr lang="en-US" b="1" dirty="0" smtClean="0"/>
              <a:t>GIVE.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Circulate</a:t>
            </a:r>
            <a:r>
              <a:rPr lang="en-US" dirty="0" smtClean="0"/>
              <a:t> and share with your colleagues and </a:t>
            </a:r>
            <a:r>
              <a:rPr lang="en-US" b="1" dirty="0" smtClean="0"/>
              <a:t>Get One </a:t>
            </a:r>
            <a:r>
              <a:rPr lang="en-US" dirty="0" smtClean="0"/>
              <a:t>instructional strategy from them.</a:t>
            </a:r>
            <a:endParaRPr lang="en-US" dirty="0"/>
          </a:p>
        </p:txBody>
      </p:sp>
      <p:pic>
        <p:nvPicPr>
          <p:cNvPr id="2050" name="Picture 2" descr="C:\Users\jlcarroll\AppData\Local\Microsoft\Windows\Temporary Internet Files\Content.IE5\MJRCWHPK\MC9003043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429000"/>
            <a:ext cx="1805940" cy="1683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Group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 instructional strategy you learned that you might be able to include in your next LDC Module due in March.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a LDC Exemplar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LDC Module Checklist, with a partner, walkthrough the LDC Exemplar Module, The Power of Language (please don’t write on the handout, it is posted on </a:t>
            </a:r>
            <a:r>
              <a:rPr lang="en-US" smtClean="0"/>
              <a:t>the website)</a:t>
            </a:r>
            <a:endParaRPr lang="en-US" dirty="0" smtClean="0"/>
          </a:p>
          <a:p>
            <a:r>
              <a:rPr lang="en-US" dirty="0" smtClean="0"/>
              <a:t>Discussion:</a:t>
            </a:r>
          </a:p>
          <a:p>
            <a:pPr lvl="1"/>
            <a:r>
              <a:rPr lang="en-US" dirty="0" smtClean="0"/>
              <a:t>What makes this module an “exemplar”?</a:t>
            </a:r>
          </a:p>
          <a:p>
            <a:pPr lvl="1"/>
            <a:r>
              <a:rPr lang="en-US" dirty="0" smtClean="0"/>
              <a:t>Did you identify anything in this module that you might be able to use in your own?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Reflecting on </a:t>
            </a:r>
            <a:r>
              <a:rPr lang="en-US" dirty="0" smtClean="0"/>
              <a:t>Your </a:t>
            </a:r>
            <a:r>
              <a:rPr lang="en-US" dirty="0" smtClean="0"/>
              <a:t> </a:t>
            </a:r>
            <a:r>
              <a:rPr lang="en-US" dirty="0" smtClean="0"/>
              <a:t>Module….Preparing for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As you prepare to develop another LDC Module, what from your past experiences with module development do you want to be sure to change/include/strengthen/refine in your next one?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Sharing Our Work</vt:lpstr>
      <vt:lpstr>Give One….Get One</vt:lpstr>
      <vt:lpstr>Whole Group Sharing</vt:lpstr>
      <vt:lpstr>Looking at a LDC Exemplar Module</vt:lpstr>
      <vt:lpstr>Reflecting on Your  Module….Preparing for New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Our Work</dc:title>
  <dc:creator>jlcarroll</dc:creator>
  <cp:lastModifiedBy>Mullins, Carole - Office of Next Generation Learners</cp:lastModifiedBy>
  <cp:revision>11</cp:revision>
  <dcterms:created xsi:type="dcterms:W3CDTF">2013-01-27T00:26:56Z</dcterms:created>
  <dcterms:modified xsi:type="dcterms:W3CDTF">2013-02-13T13:28:11Z</dcterms:modified>
</cp:coreProperties>
</file>