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60" r:id="rId2"/>
    <p:sldId id="265" r:id="rId3"/>
    <p:sldId id="287" r:id="rId4"/>
    <p:sldId id="269" r:id="rId5"/>
    <p:sldId id="285" r:id="rId6"/>
    <p:sldId id="299" r:id="rId7"/>
    <p:sldId id="284" r:id="rId8"/>
    <p:sldId id="286" r:id="rId9"/>
    <p:sldId id="295" r:id="rId10"/>
    <p:sldId id="288" r:id="rId11"/>
    <p:sldId id="301" r:id="rId12"/>
    <p:sldId id="303" r:id="rId13"/>
    <p:sldId id="298" r:id="rId14"/>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8240" autoAdjust="0"/>
  </p:normalViewPr>
  <p:slideViewPr>
    <p:cSldViewPr>
      <p:cViewPr>
        <p:scale>
          <a:sx n="67" d="100"/>
          <a:sy n="67" d="100"/>
        </p:scale>
        <p:origin x="-1464" y="-72"/>
      </p:cViewPr>
      <p:guideLst>
        <p:guide orient="horz" pos="2160"/>
        <p:guide pos="2880"/>
      </p:guideLst>
    </p:cSldViewPr>
  </p:slideViewPr>
  <p:outlineViewPr>
    <p:cViewPr>
      <p:scale>
        <a:sx n="33" d="100"/>
        <a:sy n="33" d="100"/>
      </p:scale>
      <p:origin x="0" y="107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32" y="-90"/>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68416-BD19-4225-A9FC-78A344FDA7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BACE2F-70F7-4F9E-A09F-A9BAB9977F20}">
      <dgm:prSet phldrT="[Text]" custT="1"/>
      <dgm:spPr>
        <a:solidFill>
          <a:schemeClr val="bg2">
            <a:lumMod val="75000"/>
          </a:schemeClr>
        </a:solidFill>
      </dgm:spPr>
      <dgm:t>
        <a:bodyPr/>
        <a:lstStyle/>
        <a:p>
          <a:r>
            <a:rPr lang="en-US" sz="2600" dirty="0" smtClean="0">
              <a:solidFill>
                <a:schemeClr val="tx1"/>
              </a:solidFill>
            </a:rPr>
            <a:t>College and Career Readiness Standards</a:t>
          </a:r>
          <a:endParaRPr lang="en-US" sz="2600" dirty="0">
            <a:solidFill>
              <a:schemeClr val="tx1"/>
            </a:solidFill>
          </a:endParaRPr>
        </a:p>
      </dgm:t>
    </dgm:pt>
    <dgm:pt modelId="{63137DDE-2C93-4A80-A6E1-A08834D3750D}" type="parTrans" cxnId="{AD633191-1855-49A0-BEEE-A26D6CA5C3D2}">
      <dgm:prSet/>
      <dgm:spPr/>
      <dgm:t>
        <a:bodyPr/>
        <a:lstStyle/>
        <a:p>
          <a:endParaRPr lang="en-US"/>
        </a:p>
      </dgm:t>
    </dgm:pt>
    <dgm:pt modelId="{C09546A4-25ED-4786-933E-1E2A20D1AAEA}" type="sibTrans" cxnId="{AD633191-1855-49A0-BEEE-A26D6CA5C3D2}">
      <dgm:prSet/>
      <dgm:spPr/>
      <dgm:t>
        <a:bodyPr/>
        <a:lstStyle/>
        <a:p>
          <a:endParaRPr lang="en-US"/>
        </a:p>
      </dgm:t>
    </dgm:pt>
    <dgm:pt modelId="{C69CEC8C-F125-4AC7-BA27-E2A141BD5577}">
      <dgm:prSet phldrT="[Text]" custT="1"/>
      <dgm:spPr>
        <a:solidFill>
          <a:schemeClr val="bg2">
            <a:lumMod val="75000"/>
          </a:schemeClr>
        </a:solidFill>
      </dgm:spPr>
      <dgm:t>
        <a:bodyPr/>
        <a:lstStyle/>
        <a:p>
          <a:r>
            <a:rPr lang="en-US" sz="2500" dirty="0" smtClean="0">
              <a:solidFill>
                <a:schemeClr val="tx1"/>
              </a:solidFill>
            </a:rPr>
            <a:t>English Language Arts </a:t>
          </a:r>
          <a:endParaRPr lang="en-US" sz="2500" dirty="0">
            <a:solidFill>
              <a:schemeClr val="tx1"/>
            </a:solidFill>
          </a:endParaRPr>
        </a:p>
      </dgm:t>
    </dgm:pt>
    <dgm:pt modelId="{4A3022FA-624E-49A7-BBDB-96873358CD9C}" type="parTrans" cxnId="{22351D78-DE30-4155-8243-94DE0E36D488}">
      <dgm:prSet/>
      <dgm:spPr/>
      <dgm:t>
        <a:bodyPr/>
        <a:lstStyle/>
        <a:p>
          <a:endParaRPr lang="en-US">
            <a:solidFill>
              <a:schemeClr val="tx1"/>
            </a:solidFill>
          </a:endParaRPr>
        </a:p>
      </dgm:t>
    </dgm:pt>
    <dgm:pt modelId="{C2619CA8-0A5E-443C-AE41-B1165C3B2AFF}" type="sibTrans" cxnId="{22351D78-DE30-4155-8243-94DE0E36D488}">
      <dgm:prSet/>
      <dgm:spPr/>
      <dgm:t>
        <a:bodyPr/>
        <a:lstStyle/>
        <a:p>
          <a:endParaRPr lang="en-US"/>
        </a:p>
      </dgm:t>
    </dgm:pt>
    <dgm:pt modelId="{454ACE40-C73C-4C14-A6D9-6CBFEF5CBA19}">
      <dgm:prSet custT="1"/>
      <dgm:spPr>
        <a:solidFill>
          <a:schemeClr val="bg2">
            <a:lumMod val="75000"/>
          </a:schemeClr>
        </a:solidFill>
      </dgm:spPr>
      <dgm:t>
        <a:bodyPr/>
        <a:lstStyle/>
        <a:p>
          <a:r>
            <a:rPr lang="fr-CA" sz="1800" dirty="0" err="1" smtClean="0">
              <a:solidFill>
                <a:schemeClr val="tx1"/>
              </a:solidFill>
              <a:latin typeface="Georgia" pitchFamily="18" charset="0"/>
            </a:rPr>
            <a:t>Literacy</a:t>
          </a:r>
          <a:r>
            <a:rPr lang="fr-CA" sz="1800" dirty="0" smtClean="0">
              <a:solidFill>
                <a:schemeClr val="tx1"/>
              </a:solidFill>
              <a:latin typeface="Georgia" pitchFamily="18" charset="0"/>
            </a:rPr>
            <a:t> in </a:t>
          </a:r>
          <a:r>
            <a:rPr lang="fr-CA" sz="1800" dirty="0" err="1" smtClean="0">
              <a:solidFill>
                <a:schemeClr val="tx1"/>
              </a:solidFill>
              <a:latin typeface="Georgia" pitchFamily="18" charset="0"/>
            </a:rPr>
            <a:t>History</a:t>
          </a:r>
          <a:r>
            <a:rPr lang="fr-CA" sz="1800" dirty="0" smtClean="0">
              <a:solidFill>
                <a:schemeClr val="tx1"/>
              </a:solidFill>
              <a:latin typeface="Georgia" pitchFamily="18" charset="0"/>
            </a:rPr>
            <a:t>/Social </a:t>
          </a:r>
          <a:r>
            <a:rPr lang="fr-CA" sz="1800" dirty="0" err="1" smtClean="0">
              <a:solidFill>
                <a:schemeClr val="tx1"/>
              </a:solidFill>
              <a:latin typeface="Georgia" pitchFamily="18" charset="0"/>
            </a:rPr>
            <a:t>Studies</a:t>
          </a:r>
          <a:r>
            <a:rPr lang="fr-CA" sz="1800" dirty="0" smtClean="0">
              <a:solidFill>
                <a:schemeClr val="tx1"/>
              </a:solidFill>
              <a:latin typeface="Georgia" pitchFamily="18" charset="0"/>
            </a:rPr>
            <a:t>, Science, and </a:t>
          </a:r>
          <a:r>
            <a:rPr lang="fr-CA" sz="1800" dirty="0" err="1" smtClean="0">
              <a:solidFill>
                <a:schemeClr val="tx1"/>
              </a:solidFill>
              <a:latin typeface="Georgia" pitchFamily="18" charset="0"/>
            </a:rPr>
            <a:t>Technical</a:t>
          </a:r>
          <a:r>
            <a:rPr lang="fr-CA" sz="1800" dirty="0" smtClean="0">
              <a:solidFill>
                <a:schemeClr val="tx1"/>
              </a:solidFill>
              <a:latin typeface="Georgia" pitchFamily="18" charset="0"/>
            </a:rPr>
            <a:t> </a:t>
          </a:r>
          <a:r>
            <a:rPr lang="fr-CA" sz="1800" dirty="0" err="1" smtClean="0">
              <a:solidFill>
                <a:schemeClr val="tx1"/>
              </a:solidFill>
              <a:latin typeface="Georgia" pitchFamily="18" charset="0"/>
            </a:rPr>
            <a:t>Subjects</a:t>
          </a:r>
          <a:r>
            <a:rPr lang="fr-CA" sz="1800" dirty="0" smtClean="0">
              <a:solidFill>
                <a:schemeClr val="tx1"/>
              </a:solidFill>
              <a:latin typeface="Georgia" pitchFamily="18" charset="0"/>
            </a:rPr>
            <a:t> </a:t>
          </a:r>
          <a:endParaRPr lang="en-US" sz="1800" dirty="0">
            <a:solidFill>
              <a:schemeClr val="tx1"/>
            </a:solidFill>
          </a:endParaRPr>
        </a:p>
      </dgm:t>
    </dgm:pt>
    <dgm:pt modelId="{2BA3BEC0-407F-48D1-86D0-03BFFB178374}" type="parTrans" cxnId="{52BE0367-6881-4982-AEE2-3D41625F3F47}">
      <dgm:prSet/>
      <dgm:spPr/>
      <dgm:t>
        <a:bodyPr/>
        <a:lstStyle/>
        <a:p>
          <a:endParaRPr lang="en-US"/>
        </a:p>
      </dgm:t>
    </dgm:pt>
    <dgm:pt modelId="{3B096AF9-B818-4F18-B60C-F1B6F3719418}" type="sibTrans" cxnId="{52BE0367-6881-4982-AEE2-3D41625F3F47}">
      <dgm:prSet/>
      <dgm:spPr/>
      <dgm:t>
        <a:bodyPr/>
        <a:lstStyle/>
        <a:p>
          <a:endParaRPr lang="en-US"/>
        </a:p>
      </dgm:t>
    </dgm:pt>
    <dgm:pt modelId="{68C3A048-366E-4CD9-809C-9F33FFE36F2D}">
      <dgm:prSet/>
      <dgm:spPr>
        <a:solidFill>
          <a:schemeClr val="bg2"/>
        </a:solidFill>
        <a:ln>
          <a:solidFill>
            <a:schemeClr val="tx1"/>
          </a:solidFill>
        </a:ln>
      </dgm:spPr>
      <dgm:t>
        <a:bodyPr/>
        <a:lstStyle/>
        <a:p>
          <a:r>
            <a:rPr lang="en-US" b="1" baseline="0" dirty="0" smtClean="0">
              <a:solidFill>
                <a:schemeClr val="tx1"/>
              </a:solidFill>
            </a:rPr>
            <a:t>Reading (20)</a:t>
          </a:r>
        </a:p>
        <a:p>
          <a:r>
            <a:rPr lang="en-US" b="1" baseline="0" dirty="0" smtClean="0">
              <a:solidFill>
                <a:schemeClr val="tx1"/>
              </a:solidFill>
            </a:rPr>
            <a:t>1)Informational (10)</a:t>
          </a:r>
        </a:p>
        <a:p>
          <a:r>
            <a:rPr lang="en-US" b="1" baseline="0" dirty="0" smtClean="0">
              <a:solidFill>
                <a:schemeClr val="tx1"/>
              </a:solidFill>
            </a:rPr>
            <a:t>2)Literary (10)</a:t>
          </a:r>
        </a:p>
      </dgm:t>
    </dgm:pt>
    <dgm:pt modelId="{792FE22D-0395-4C6B-91A6-677D3CB17F90}" type="parTrans" cxnId="{B01F68D5-F032-436B-BC9D-4327D3F5FF9B}">
      <dgm:prSet/>
      <dgm:spPr/>
      <dgm:t>
        <a:bodyPr/>
        <a:lstStyle/>
        <a:p>
          <a:endParaRPr lang="en-US"/>
        </a:p>
      </dgm:t>
    </dgm:pt>
    <dgm:pt modelId="{33E0664D-F940-4581-8C40-A2555AC7C858}" type="sibTrans" cxnId="{B01F68D5-F032-436B-BC9D-4327D3F5FF9B}">
      <dgm:prSet/>
      <dgm:spPr/>
      <dgm:t>
        <a:bodyPr/>
        <a:lstStyle/>
        <a:p>
          <a:endParaRPr lang="en-US"/>
        </a:p>
      </dgm:t>
    </dgm:pt>
    <dgm:pt modelId="{EF3FF069-A19D-4923-ABC3-3B415CD0F9E4}">
      <dgm:prSet/>
      <dgm:spPr>
        <a:solidFill>
          <a:schemeClr val="bg2"/>
        </a:solidFill>
        <a:ln>
          <a:solidFill>
            <a:schemeClr val="tx1"/>
          </a:solidFill>
        </a:ln>
      </dgm:spPr>
      <dgm:t>
        <a:bodyPr/>
        <a:lstStyle/>
        <a:p>
          <a:r>
            <a:rPr lang="en-US" b="1" baseline="0" dirty="0" smtClean="0">
              <a:solidFill>
                <a:schemeClr val="tx1"/>
              </a:solidFill>
            </a:rPr>
            <a:t>Writing (10)</a:t>
          </a:r>
          <a:endParaRPr lang="en-US" b="1" baseline="0" dirty="0">
            <a:solidFill>
              <a:schemeClr val="tx1"/>
            </a:solidFill>
          </a:endParaRPr>
        </a:p>
      </dgm:t>
    </dgm:pt>
    <dgm:pt modelId="{7667DCE4-4CA8-4884-B191-2AE5DEA4AEA5}" type="parTrans" cxnId="{DA9B42A7-7B19-4985-868E-FC3464B25F9B}">
      <dgm:prSet/>
      <dgm:spPr/>
      <dgm:t>
        <a:bodyPr/>
        <a:lstStyle/>
        <a:p>
          <a:endParaRPr lang="en-US"/>
        </a:p>
      </dgm:t>
    </dgm:pt>
    <dgm:pt modelId="{1C77C7FB-D575-4E19-8170-1E0AF298669F}" type="sibTrans" cxnId="{DA9B42A7-7B19-4985-868E-FC3464B25F9B}">
      <dgm:prSet/>
      <dgm:spPr/>
      <dgm:t>
        <a:bodyPr/>
        <a:lstStyle/>
        <a:p>
          <a:endParaRPr lang="en-US"/>
        </a:p>
      </dgm:t>
    </dgm:pt>
    <dgm:pt modelId="{5FBF184B-5AFC-47F0-82D8-E35BDCDF78CB}">
      <dgm:prSet/>
      <dgm:spPr>
        <a:solidFill>
          <a:schemeClr val="bg2"/>
        </a:solidFill>
        <a:ln>
          <a:solidFill>
            <a:schemeClr val="tx1"/>
          </a:solidFill>
        </a:ln>
      </dgm:spPr>
      <dgm:t>
        <a:bodyPr/>
        <a:lstStyle/>
        <a:p>
          <a:r>
            <a:rPr lang="en-US" b="1" baseline="0" dirty="0" smtClean="0">
              <a:solidFill>
                <a:schemeClr val="tx1"/>
              </a:solidFill>
            </a:rPr>
            <a:t>Speaking &amp; Listening (6)</a:t>
          </a:r>
          <a:endParaRPr lang="en-US" b="1" baseline="0" dirty="0">
            <a:solidFill>
              <a:schemeClr val="tx1"/>
            </a:solidFill>
          </a:endParaRPr>
        </a:p>
      </dgm:t>
    </dgm:pt>
    <dgm:pt modelId="{413A1E8B-5476-41D0-9272-660E88A24A73}" type="parTrans" cxnId="{F9C01EC2-83BD-499D-9F91-28793014AFF3}">
      <dgm:prSet/>
      <dgm:spPr/>
      <dgm:t>
        <a:bodyPr/>
        <a:lstStyle/>
        <a:p>
          <a:endParaRPr lang="en-US"/>
        </a:p>
      </dgm:t>
    </dgm:pt>
    <dgm:pt modelId="{9F07C8A7-1377-48B0-AF42-AA9CA7F8601F}" type="sibTrans" cxnId="{F9C01EC2-83BD-499D-9F91-28793014AFF3}">
      <dgm:prSet/>
      <dgm:spPr/>
      <dgm:t>
        <a:bodyPr/>
        <a:lstStyle/>
        <a:p>
          <a:endParaRPr lang="en-US"/>
        </a:p>
      </dgm:t>
    </dgm:pt>
    <dgm:pt modelId="{1D475FC2-1157-4DF7-A332-EB0E0335F462}">
      <dgm:prSet/>
      <dgm:spPr>
        <a:solidFill>
          <a:schemeClr val="bg2"/>
        </a:solidFill>
        <a:ln>
          <a:solidFill>
            <a:schemeClr val="tx1"/>
          </a:solidFill>
        </a:ln>
      </dgm:spPr>
      <dgm:t>
        <a:bodyPr/>
        <a:lstStyle/>
        <a:p>
          <a:r>
            <a:rPr lang="en-US" b="1" baseline="0" dirty="0" smtClean="0">
              <a:solidFill>
                <a:schemeClr val="tx1"/>
              </a:solidFill>
            </a:rPr>
            <a:t>Language</a:t>
          </a:r>
          <a:r>
            <a:rPr lang="en-US" b="1" baseline="0" dirty="0" smtClean="0">
              <a:solidFill>
                <a:schemeClr val="bg1"/>
              </a:solidFill>
            </a:rPr>
            <a:t> </a:t>
          </a:r>
          <a:r>
            <a:rPr lang="en-US" b="1" baseline="0" dirty="0" smtClean="0">
              <a:solidFill>
                <a:schemeClr val="tx1"/>
              </a:solidFill>
            </a:rPr>
            <a:t>(6)</a:t>
          </a:r>
          <a:endParaRPr lang="en-US" b="1" baseline="0" dirty="0">
            <a:solidFill>
              <a:schemeClr val="tx1"/>
            </a:solidFill>
          </a:endParaRPr>
        </a:p>
      </dgm:t>
    </dgm:pt>
    <dgm:pt modelId="{98EAE393-F3A6-4896-A509-E8D868BE85CC}" type="parTrans" cxnId="{3A471A36-7C3E-4050-A776-F0589B43938A}">
      <dgm:prSet/>
      <dgm:spPr/>
      <dgm:t>
        <a:bodyPr/>
        <a:lstStyle/>
        <a:p>
          <a:endParaRPr lang="en-US"/>
        </a:p>
      </dgm:t>
    </dgm:pt>
    <dgm:pt modelId="{7C85D721-F750-471F-B252-F606067F31FA}" type="sibTrans" cxnId="{3A471A36-7C3E-4050-A776-F0589B43938A}">
      <dgm:prSet/>
      <dgm:spPr/>
      <dgm:t>
        <a:bodyPr/>
        <a:lstStyle/>
        <a:p>
          <a:endParaRPr lang="en-US"/>
        </a:p>
      </dgm:t>
    </dgm:pt>
    <dgm:pt modelId="{436B2085-AA77-4D09-960B-2D9E5C13F88C}">
      <dgm:prSet/>
      <dgm:spPr>
        <a:solidFill>
          <a:schemeClr val="bg2"/>
        </a:solidFill>
        <a:ln>
          <a:solidFill>
            <a:schemeClr val="tx1"/>
          </a:solidFill>
        </a:ln>
      </dgm:spPr>
      <dgm:t>
        <a:bodyPr/>
        <a:lstStyle/>
        <a:p>
          <a:r>
            <a:rPr lang="en-US" b="1" baseline="0" dirty="0" smtClean="0">
              <a:solidFill>
                <a:schemeClr val="tx1"/>
              </a:solidFill>
            </a:rPr>
            <a:t>Reading</a:t>
          </a:r>
          <a:r>
            <a:rPr lang="en-US" b="1" baseline="0" dirty="0" smtClean="0">
              <a:solidFill>
                <a:schemeClr val="bg1"/>
              </a:solidFill>
            </a:rPr>
            <a:t> </a:t>
          </a:r>
          <a:r>
            <a:rPr lang="en-US" b="1" baseline="0" dirty="0" smtClean="0">
              <a:solidFill>
                <a:schemeClr val="tx1"/>
              </a:solidFill>
            </a:rPr>
            <a:t>(10) </a:t>
          </a:r>
          <a:endParaRPr lang="en-US" b="1" baseline="0" dirty="0">
            <a:solidFill>
              <a:schemeClr val="tx1"/>
            </a:solidFill>
          </a:endParaRPr>
        </a:p>
      </dgm:t>
    </dgm:pt>
    <dgm:pt modelId="{C573CBE8-25DA-4AFE-B5DE-D8E224FD2FFC}" type="parTrans" cxnId="{5446466E-42D2-4746-A7FF-681C2D6204CE}">
      <dgm:prSet/>
      <dgm:spPr/>
      <dgm:t>
        <a:bodyPr/>
        <a:lstStyle/>
        <a:p>
          <a:endParaRPr lang="en-US"/>
        </a:p>
      </dgm:t>
    </dgm:pt>
    <dgm:pt modelId="{20805BB3-2626-4DEA-8CD9-6C20456A5718}" type="sibTrans" cxnId="{5446466E-42D2-4746-A7FF-681C2D6204CE}">
      <dgm:prSet/>
      <dgm:spPr/>
      <dgm:t>
        <a:bodyPr/>
        <a:lstStyle/>
        <a:p>
          <a:endParaRPr lang="en-US"/>
        </a:p>
      </dgm:t>
    </dgm:pt>
    <dgm:pt modelId="{E26B64FE-2DCA-4891-ABA5-5CCEE91BA581}">
      <dgm:prSet/>
      <dgm:spPr>
        <a:solidFill>
          <a:schemeClr val="bg2"/>
        </a:solidFill>
        <a:ln>
          <a:solidFill>
            <a:schemeClr val="tx1"/>
          </a:solidFill>
        </a:ln>
      </dgm:spPr>
      <dgm:t>
        <a:bodyPr/>
        <a:lstStyle/>
        <a:p>
          <a:r>
            <a:rPr lang="en-US" b="1" baseline="0" dirty="0" smtClean="0">
              <a:solidFill>
                <a:schemeClr val="tx1"/>
              </a:solidFill>
            </a:rPr>
            <a:t>Writing (10) </a:t>
          </a:r>
          <a:endParaRPr lang="en-US" b="1" baseline="0" dirty="0">
            <a:solidFill>
              <a:schemeClr val="tx1"/>
            </a:solidFill>
          </a:endParaRPr>
        </a:p>
      </dgm:t>
    </dgm:pt>
    <dgm:pt modelId="{49629E75-F69C-4A1A-9D71-20C28CE0CC09}" type="parTrans" cxnId="{F4459312-247F-4481-BDFE-15CFC0A9FEE2}">
      <dgm:prSet/>
      <dgm:spPr/>
      <dgm:t>
        <a:bodyPr/>
        <a:lstStyle/>
        <a:p>
          <a:endParaRPr lang="en-US"/>
        </a:p>
      </dgm:t>
    </dgm:pt>
    <dgm:pt modelId="{74691AFD-6C9A-4B38-9B95-A91BF2B9BE37}" type="sibTrans" cxnId="{F4459312-247F-4481-BDFE-15CFC0A9FEE2}">
      <dgm:prSet/>
      <dgm:spPr/>
      <dgm:t>
        <a:bodyPr/>
        <a:lstStyle/>
        <a:p>
          <a:endParaRPr lang="en-US"/>
        </a:p>
      </dgm:t>
    </dgm:pt>
    <dgm:pt modelId="{5C60BD5A-62A9-4D4C-84BE-7070189DDEFF}" type="pres">
      <dgm:prSet presAssocID="{04768416-BD19-4225-A9FC-78A344FDA77F}" presName="hierChild1" presStyleCnt="0">
        <dgm:presLayoutVars>
          <dgm:orgChart val="1"/>
          <dgm:chPref val="1"/>
          <dgm:dir/>
          <dgm:animOne val="branch"/>
          <dgm:animLvl val="lvl"/>
          <dgm:resizeHandles/>
        </dgm:presLayoutVars>
      </dgm:prSet>
      <dgm:spPr/>
      <dgm:t>
        <a:bodyPr/>
        <a:lstStyle/>
        <a:p>
          <a:endParaRPr lang="en-US"/>
        </a:p>
      </dgm:t>
    </dgm:pt>
    <dgm:pt modelId="{27ADA0C7-316C-467B-AA18-95786CA39A84}" type="pres">
      <dgm:prSet presAssocID="{77BACE2F-70F7-4F9E-A09F-A9BAB9977F20}" presName="hierRoot1" presStyleCnt="0">
        <dgm:presLayoutVars>
          <dgm:hierBranch val="init"/>
        </dgm:presLayoutVars>
      </dgm:prSet>
      <dgm:spPr/>
    </dgm:pt>
    <dgm:pt modelId="{5F05D503-BABE-4119-8A82-0DF61191C565}" type="pres">
      <dgm:prSet presAssocID="{77BACE2F-70F7-4F9E-A09F-A9BAB9977F20}" presName="rootComposite1" presStyleCnt="0"/>
      <dgm:spPr/>
    </dgm:pt>
    <dgm:pt modelId="{C092914D-FFFD-470D-9B2D-E8413C8D8A94}" type="pres">
      <dgm:prSet presAssocID="{77BACE2F-70F7-4F9E-A09F-A9BAB9977F20}" presName="rootText1" presStyleLbl="node0" presStyleIdx="0" presStyleCnt="1" custScaleX="711574" custScaleY="122477" custLinFactNeighborX="8793" custLinFactNeighborY="-11784">
        <dgm:presLayoutVars>
          <dgm:chPref val="3"/>
        </dgm:presLayoutVars>
      </dgm:prSet>
      <dgm:spPr/>
      <dgm:t>
        <a:bodyPr/>
        <a:lstStyle/>
        <a:p>
          <a:endParaRPr lang="en-US"/>
        </a:p>
      </dgm:t>
    </dgm:pt>
    <dgm:pt modelId="{CCB91A8A-589D-4A44-9474-070A23F00752}" type="pres">
      <dgm:prSet presAssocID="{77BACE2F-70F7-4F9E-A09F-A9BAB9977F20}" presName="rootConnector1" presStyleLbl="node1" presStyleIdx="0" presStyleCnt="0"/>
      <dgm:spPr/>
      <dgm:t>
        <a:bodyPr/>
        <a:lstStyle/>
        <a:p>
          <a:endParaRPr lang="en-US"/>
        </a:p>
      </dgm:t>
    </dgm:pt>
    <dgm:pt modelId="{5234C779-BCA1-4E98-8960-05610D80DFE7}" type="pres">
      <dgm:prSet presAssocID="{77BACE2F-70F7-4F9E-A09F-A9BAB9977F20}" presName="hierChild2" presStyleCnt="0"/>
      <dgm:spPr/>
    </dgm:pt>
    <dgm:pt modelId="{875E74B0-617E-43BA-ACAC-20C6BFBF00FF}" type="pres">
      <dgm:prSet presAssocID="{4A3022FA-624E-49A7-BBDB-96873358CD9C}" presName="Name37" presStyleLbl="parChTrans1D2" presStyleIdx="0" presStyleCnt="2"/>
      <dgm:spPr/>
      <dgm:t>
        <a:bodyPr/>
        <a:lstStyle/>
        <a:p>
          <a:endParaRPr lang="en-US"/>
        </a:p>
      </dgm:t>
    </dgm:pt>
    <dgm:pt modelId="{9CE34034-274C-42FF-B2B1-E3C7BA8814BE}" type="pres">
      <dgm:prSet presAssocID="{C69CEC8C-F125-4AC7-BA27-E2A141BD5577}" presName="hierRoot2" presStyleCnt="0">
        <dgm:presLayoutVars>
          <dgm:hierBranch val="init"/>
        </dgm:presLayoutVars>
      </dgm:prSet>
      <dgm:spPr/>
    </dgm:pt>
    <dgm:pt modelId="{7B337B95-762E-4E92-842F-CE16B42EBE8E}" type="pres">
      <dgm:prSet presAssocID="{C69CEC8C-F125-4AC7-BA27-E2A141BD5577}" presName="rootComposite" presStyleCnt="0"/>
      <dgm:spPr/>
    </dgm:pt>
    <dgm:pt modelId="{1C6BF5A2-525C-459F-9F90-9B4D34D655D8}" type="pres">
      <dgm:prSet presAssocID="{C69CEC8C-F125-4AC7-BA27-E2A141BD5577}" presName="rootText" presStyleLbl="node2" presStyleIdx="0" presStyleCnt="2" custScaleX="304251" custScaleY="171488">
        <dgm:presLayoutVars>
          <dgm:chPref val="3"/>
        </dgm:presLayoutVars>
      </dgm:prSet>
      <dgm:spPr/>
      <dgm:t>
        <a:bodyPr/>
        <a:lstStyle/>
        <a:p>
          <a:endParaRPr lang="en-US"/>
        </a:p>
      </dgm:t>
    </dgm:pt>
    <dgm:pt modelId="{8C0D3EDA-969B-4E36-9CD9-6CB7470D3E5B}" type="pres">
      <dgm:prSet presAssocID="{C69CEC8C-F125-4AC7-BA27-E2A141BD5577}" presName="rootConnector" presStyleLbl="node2" presStyleIdx="0" presStyleCnt="2"/>
      <dgm:spPr/>
      <dgm:t>
        <a:bodyPr/>
        <a:lstStyle/>
        <a:p>
          <a:endParaRPr lang="en-US"/>
        </a:p>
      </dgm:t>
    </dgm:pt>
    <dgm:pt modelId="{DD2C7B35-6B06-414B-8DA8-102EC9980CB9}" type="pres">
      <dgm:prSet presAssocID="{C69CEC8C-F125-4AC7-BA27-E2A141BD5577}" presName="hierChild4" presStyleCnt="0"/>
      <dgm:spPr/>
    </dgm:pt>
    <dgm:pt modelId="{6B4CD99D-9BFA-4E58-9E8D-DA60051534C5}" type="pres">
      <dgm:prSet presAssocID="{792FE22D-0395-4C6B-91A6-677D3CB17F90}" presName="Name37" presStyleLbl="parChTrans1D3" presStyleIdx="0" presStyleCnt="6"/>
      <dgm:spPr/>
      <dgm:t>
        <a:bodyPr/>
        <a:lstStyle/>
        <a:p>
          <a:endParaRPr lang="en-US"/>
        </a:p>
      </dgm:t>
    </dgm:pt>
    <dgm:pt modelId="{1820E030-24AA-42FC-B322-F43A13D06F49}" type="pres">
      <dgm:prSet presAssocID="{68C3A048-366E-4CD9-809C-9F33FFE36F2D}" presName="hierRoot2" presStyleCnt="0">
        <dgm:presLayoutVars>
          <dgm:hierBranch val="init"/>
        </dgm:presLayoutVars>
      </dgm:prSet>
      <dgm:spPr/>
    </dgm:pt>
    <dgm:pt modelId="{26AC8286-4B87-43E9-8453-D83B559D6408}" type="pres">
      <dgm:prSet presAssocID="{68C3A048-366E-4CD9-809C-9F33FFE36F2D}" presName="rootComposite" presStyleCnt="0"/>
      <dgm:spPr/>
    </dgm:pt>
    <dgm:pt modelId="{09137075-9EE0-4452-B079-D7B9827A5A28}" type="pres">
      <dgm:prSet presAssocID="{68C3A048-366E-4CD9-809C-9F33FFE36F2D}" presName="rootText" presStyleLbl="node3" presStyleIdx="0" presStyleCnt="6" custScaleX="208283" custScaleY="196309" custLinFactNeighborY="-2779">
        <dgm:presLayoutVars>
          <dgm:chPref val="3"/>
        </dgm:presLayoutVars>
      </dgm:prSet>
      <dgm:spPr/>
      <dgm:t>
        <a:bodyPr/>
        <a:lstStyle/>
        <a:p>
          <a:endParaRPr lang="en-US"/>
        </a:p>
      </dgm:t>
    </dgm:pt>
    <dgm:pt modelId="{C38363B4-7A62-4443-ADE5-B39B35C39693}" type="pres">
      <dgm:prSet presAssocID="{68C3A048-366E-4CD9-809C-9F33FFE36F2D}" presName="rootConnector" presStyleLbl="node3" presStyleIdx="0" presStyleCnt="6"/>
      <dgm:spPr/>
      <dgm:t>
        <a:bodyPr/>
        <a:lstStyle/>
        <a:p>
          <a:endParaRPr lang="en-US"/>
        </a:p>
      </dgm:t>
    </dgm:pt>
    <dgm:pt modelId="{6898B69B-6395-4018-B99C-2D1E978A9793}" type="pres">
      <dgm:prSet presAssocID="{68C3A048-366E-4CD9-809C-9F33FFE36F2D}" presName="hierChild4" presStyleCnt="0"/>
      <dgm:spPr/>
    </dgm:pt>
    <dgm:pt modelId="{6C0665C6-0C97-4351-A7C4-FC2C38EF4A84}" type="pres">
      <dgm:prSet presAssocID="{68C3A048-366E-4CD9-809C-9F33FFE36F2D}" presName="hierChild5" presStyleCnt="0"/>
      <dgm:spPr/>
    </dgm:pt>
    <dgm:pt modelId="{C05F10EC-6B33-42A8-BE63-18E6651CD7B3}" type="pres">
      <dgm:prSet presAssocID="{7667DCE4-4CA8-4884-B191-2AE5DEA4AEA5}" presName="Name37" presStyleLbl="parChTrans1D3" presStyleIdx="1" presStyleCnt="6"/>
      <dgm:spPr/>
      <dgm:t>
        <a:bodyPr/>
        <a:lstStyle/>
        <a:p>
          <a:endParaRPr lang="en-US"/>
        </a:p>
      </dgm:t>
    </dgm:pt>
    <dgm:pt modelId="{FBF30CA6-920F-4F3A-AC51-0E3661158EC1}" type="pres">
      <dgm:prSet presAssocID="{EF3FF069-A19D-4923-ABC3-3B415CD0F9E4}" presName="hierRoot2" presStyleCnt="0">
        <dgm:presLayoutVars>
          <dgm:hierBranch val="init"/>
        </dgm:presLayoutVars>
      </dgm:prSet>
      <dgm:spPr/>
    </dgm:pt>
    <dgm:pt modelId="{2A959934-118F-45CE-AB65-5FD3CA8F9502}" type="pres">
      <dgm:prSet presAssocID="{EF3FF069-A19D-4923-ABC3-3B415CD0F9E4}" presName="rootComposite" presStyleCnt="0"/>
      <dgm:spPr/>
    </dgm:pt>
    <dgm:pt modelId="{8C9F3B3F-BB9A-42F9-A845-2FA8F0BADFEB}" type="pres">
      <dgm:prSet presAssocID="{EF3FF069-A19D-4923-ABC3-3B415CD0F9E4}" presName="rootText" presStyleLbl="node3" presStyleIdx="1" presStyleCnt="6" custScaleX="208283" custScaleY="150761" custLinFactNeighborX="1193" custLinFactNeighborY="-13740">
        <dgm:presLayoutVars>
          <dgm:chPref val="3"/>
        </dgm:presLayoutVars>
      </dgm:prSet>
      <dgm:spPr/>
      <dgm:t>
        <a:bodyPr/>
        <a:lstStyle/>
        <a:p>
          <a:endParaRPr lang="en-US"/>
        </a:p>
      </dgm:t>
    </dgm:pt>
    <dgm:pt modelId="{BDD3D28B-931A-4932-9A6D-DFA189E1E1DC}" type="pres">
      <dgm:prSet presAssocID="{EF3FF069-A19D-4923-ABC3-3B415CD0F9E4}" presName="rootConnector" presStyleLbl="node3" presStyleIdx="1" presStyleCnt="6"/>
      <dgm:spPr/>
      <dgm:t>
        <a:bodyPr/>
        <a:lstStyle/>
        <a:p>
          <a:endParaRPr lang="en-US"/>
        </a:p>
      </dgm:t>
    </dgm:pt>
    <dgm:pt modelId="{FADC3161-B34E-4C69-98BA-7C7358F4DE6E}" type="pres">
      <dgm:prSet presAssocID="{EF3FF069-A19D-4923-ABC3-3B415CD0F9E4}" presName="hierChild4" presStyleCnt="0"/>
      <dgm:spPr/>
    </dgm:pt>
    <dgm:pt modelId="{6A24CF19-27B5-4036-863F-D432F95B3B9F}" type="pres">
      <dgm:prSet presAssocID="{EF3FF069-A19D-4923-ABC3-3B415CD0F9E4}" presName="hierChild5" presStyleCnt="0"/>
      <dgm:spPr/>
    </dgm:pt>
    <dgm:pt modelId="{9683D709-6304-4703-9864-5B41DC6A4663}" type="pres">
      <dgm:prSet presAssocID="{413A1E8B-5476-41D0-9272-660E88A24A73}" presName="Name37" presStyleLbl="parChTrans1D3" presStyleIdx="2" presStyleCnt="6"/>
      <dgm:spPr/>
      <dgm:t>
        <a:bodyPr/>
        <a:lstStyle/>
        <a:p>
          <a:endParaRPr lang="en-US"/>
        </a:p>
      </dgm:t>
    </dgm:pt>
    <dgm:pt modelId="{DDCD16E1-FD56-4E1E-9456-74D35AF96E6F}" type="pres">
      <dgm:prSet presAssocID="{5FBF184B-5AFC-47F0-82D8-E35BDCDF78CB}" presName="hierRoot2" presStyleCnt="0">
        <dgm:presLayoutVars>
          <dgm:hierBranch val="init"/>
        </dgm:presLayoutVars>
      </dgm:prSet>
      <dgm:spPr/>
    </dgm:pt>
    <dgm:pt modelId="{1BFA53E8-7E6F-4FE7-BA95-FC15A0CDA001}" type="pres">
      <dgm:prSet presAssocID="{5FBF184B-5AFC-47F0-82D8-E35BDCDF78CB}" presName="rootComposite" presStyleCnt="0"/>
      <dgm:spPr/>
    </dgm:pt>
    <dgm:pt modelId="{A33345CC-CCF2-450D-A9D7-9AF26EE7741A}" type="pres">
      <dgm:prSet presAssocID="{5FBF184B-5AFC-47F0-82D8-E35BDCDF78CB}" presName="rootText" presStyleLbl="node3" presStyleIdx="2" presStyleCnt="6" custScaleX="208283" custScaleY="116566" custLinFactNeighborX="-1743" custLinFactNeighborY="4407">
        <dgm:presLayoutVars>
          <dgm:chPref val="3"/>
        </dgm:presLayoutVars>
      </dgm:prSet>
      <dgm:spPr/>
      <dgm:t>
        <a:bodyPr/>
        <a:lstStyle/>
        <a:p>
          <a:endParaRPr lang="en-US"/>
        </a:p>
      </dgm:t>
    </dgm:pt>
    <dgm:pt modelId="{99CEC222-6A04-4524-9D8B-B21239AE6203}" type="pres">
      <dgm:prSet presAssocID="{5FBF184B-5AFC-47F0-82D8-E35BDCDF78CB}" presName="rootConnector" presStyleLbl="node3" presStyleIdx="2" presStyleCnt="6"/>
      <dgm:spPr/>
      <dgm:t>
        <a:bodyPr/>
        <a:lstStyle/>
        <a:p>
          <a:endParaRPr lang="en-US"/>
        </a:p>
      </dgm:t>
    </dgm:pt>
    <dgm:pt modelId="{3B26D1F8-EC4F-4B11-8B94-03A324DCC4EF}" type="pres">
      <dgm:prSet presAssocID="{5FBF184B-5AFC-47F0-82D8-E35BDCDF78CB}" presName="hierChild4" presStyleCnt="0"/>
      <dgm:spPr/>
    </dgm:pt>
    <dgm:pt modelId="{2A2B3FBC-4530-4429-BF4C-7D46723FE719}" type="pres">
      <dgm:prSet presAssocID="{5FBF184B-5AFC-47F0-82D8-E35BDCDF78CB}" presName="hierChild5" presStyleCnt="0"/>
      <dgm:spPr/>
    </dgm:pt>
    <dgm:pt modelId="{4627386C-C611-4CF4-A638-154F0C7628C3}" type="pres">
      <dgm:prSet presAssocID="{98EAE393-F3A6-4896-A509-E8D868BE85CC}" presName="Name37" presStyleLbl="parChTrans1D3" presStyleIdx="3" presStyleCnt="6"/>
      <dgm:spPr/>
      <dgm:t>
        <a:bodyPr/>
        <a:lstStyle/>
        <a:p>
          <a:endParaRPr lang="en-US"/>
        </a:p>
      </dgm:t>
    </dgm:pt>
    <dgm:pt modelId="{BD20FE06-B205-482E-A308-BB23C407DC96}" type="pres">
      <dgm:prSet presAssocID="{1D475FC2-1157-4DF7-A332-EB0E0335F462}" presName="hierRoot2" presStyleCnt="0">
        <dgm:presLayoutVars>
          <dgm:hierBranch val="init"/>
        </dgm:presLayoutVars>
      </dgm:prSet>
      <dgm:spPr/>
    </dgm:pt>
    <dgm:pt modelId="{11F63FFC-1EFA-4107-89C8-0CE03706BBB2}" type="pres">
      <dgm:prSet presAssocID="{1D475FC2-1157-4DF7-A332-EB0E0335F462}" presName="rootComposite" presStyleCnt="0"/>
      <dgm:spPr/>
    </dgm:pt>
    <dgm:pt modelId="{F0472C60-21E1-455A-9415-39D1F101F70C}" type="pres">
      <dgm:prSet presAssocID="{1D475FC2-1157-4DF7-A332-EB0E0335F462}" presName="rootText" presStyleLbl="node3" presStyleIdx="3" presStyleCnt="6" custScaleX="197615" custScaleY="113310" custLinFactNeighborX="1193" custLinFactNeighborY="-8117">
        <dgm:presLayoutVars>
          <dgm:chPref val="3"/>
        </dgm:presLayoutVars>
      </dgm:prSet>
      <dgm:spPr/>
      <dgm:t>
        <a:bodyPr/>
        <a:lstStyle/>
        <a:p>
          <a:endParaRPr lang="en-US"/>
        </a:p>
      </dgm:t>
    </dgm:pt>
    <dgm:pt modelId="{2E6699B5-197D-440A-986B-FBF5C5662C15}" type="pres">
      <dgm:prSet presAssocID="{1D475FC2-1157-4DF7-A332-EB0E0335F462}" presName="rootConnector" presStyleLbl="node3" presStyleIdx="3" presStyleCnt="6"/>
      <dgm:spPr/>
      <dgm:t>
        <a:bodyPr/>
        <a:lstStyle/>
        <a:p>
          <a:endParaRPr lang="en-US"/>
        </a:p>
      </dgm:t>
    </dgm:pt>
    <dgm:pt modelId="{19E6E91A-E00B-456C-B526-A7557CF9A684}" type="pres">
      <dgm:prSet presAssocID="{1D475FC2-1157-4DF7-A332-EB0E0335F462}" presName="hierChild4" presStyleCnt="0"/>
      <dgm:spPr/>
    </dgm:pt>
    <dgm:pt modelId="{77B2B2F9-5ACC-4AD0-B0F1-E42F87537CD5}" type="pres">
      <dgm:prSet presAssocID="{1D475FC2-1157-4DF7-A332-EB0E0335F462}" presName="hierChild5" presStyleCnt="0"/>
      <dgm:spPr/>
    </dgm:pt>
    <dgm:pt modelId="{6C9EF24D-6360-4B2F-B91A-097C7AD76A36}" type="pres">
      <dgm:prSet presAssocID="{C69CEC8C-F125-4AC7-BA27-E2A141BD5577}" presName="hierChild5" presStyleCnt="0"/>
      <dgm:spPr/>
    </dgm:pt>
    <dgm:pt modelId="{653D1DBB-3B34-47E3-BF03-D5FA3385F98B}" type="pres">
      <dgm:prSet presAssocID="{2BA3BEC0-407F-48D1-86D0-03BFFB178374}" presName="Name37" presStyleLbl="parChTrans1D2" presStyleIdx="1" presStyleCnt="2"/>
      <dgm:spPr/>
      <dgm:t>
        <a:bodyPr/>
        <a:lstStyle/>
        <a:p>
          <a:endParaRPr lang="en-US"/>
        </a:p>
      </dgm:t>
    </dgm:pt>
    <dgm:pt modelId="{D3DD0BBB-B2EE-4E62-BE35-0CF422F1E502}" type="pres">
      <dgm:prSet presAssocID="{454ACE40-C73C-4C14-A6D9-6CBFEF5CBA19}" presName="hierRoot2" presStyleCnt="0">
        <dgm:presLayoutVars>
          <dgm:hierBranch val="init"/>
        </dgm:presLayoutVars>
      </dgm:prSet>
      <dgm:spPr/>
    </dgm:pt>
    <dgm:pt modelId="{D3AFFBB4-43C6-43B8-BA00-8F61189703F1}" type="pres">
      <dgm:prSet presAssocID="{454ACE40-C73C-4C14-A6D9-6CBFEF5CBA19}" presName="rootComposite" presStyleCnt="0"/>
      <dgm:spPr/>
    </dgm:pt>
    <dgm:pt modelId="{0FC3AB55-C710-4BCB-BEF7-BA8B82575096}" type="pres">
      <dgm:prSet presAssocID="{454ACE40-C73C-4C14-A6D9-6CBFEF5CBA19}" presName="rootText" presStyleLbl="node2" presStyleIdx="1" presStyleCnt="2" custScaleX="387964" custScaleY="184369" custLinFactNeighborX="317" custLinFactNeighborY="3509">
        <dgm:presLayoutVars>
          <dgm:chPref val="3"/>
        </dgm:presLayoutVars>
      </dgm:prSet>
      <dgm:spPr/>
      <dgm:t>
        <a:bodyPr/>
        <a:lstStyle/>
        <a:p>
          <a:endParaRPr lang="en-US"/>
        </a:p>
      </dgm:t>
    </dgm:pt>
    <dgm:pt modelId="{01A3C0FB-7F6D-4416-B53A-6F4DAF05778D}" type="pres">
      <dgm:prSet presAssocID="{454ACE40-C73C-4C14-A6D9-6CBFEF5CBA19}" presName="rootConnector" presStyleLbl="node2" presStyleIdx="1" presStyleCnt="2"/>
      <dgm:spPr/>
      <dgm:t>
        <a:bodyPr/>
        <a:lstStyle/>
        <a:p>
          <a:endParaRPr lang="en-US"/>
        </a:p>
      </dgm:t>
    </dgm:pt>
    <dgm:pt modelId="{B63D1E68-4659-4C49-B2F0-7ED5727C60E3}" type="pres">
      <dgm:prSet presAssocID="{454ACE40-C73C-4C14-A6D9-6CBFEF5CBA19}" presName="hierChild4" presStyleCnt="0"/>
      <dgm:spPr/>
    </dgm:pt>
    <dgm:pt modelId="{FD6A0C05-8B94-42DA-8FD7-84D4445AFD5B}" type="pres">
      <dgm:prSet presAssocID="{C573CBE8-25DA-4AFE-B5DE-D8E224FD2FFC}" presName="Name37" presStyleLbl="parChTrans1D3" presStyleIdx="4" presStyleCnt="6"/>
      <dgm:spPr/>
      <dgm:t>
        <a:bodyPr/>
        <a:lstStyle/>
        <a:p>
          <a:endParaRPr lang="en-US"/>
        </a:p>
      </dgm:t>
    </dgm:pt>
    <dgm:pt modelId="{4D0D44EF-65CD-41DB-969A-0053859FC3AE}" type="pres">
      <dgm:prSet presAssocID="{436B2085-AA77-4D09-960B-2D9E5C13F88C}" presName="hierRoot2" presStyleCnt="0">
        <dgm:presLayoutVars>
          <dgm:hierBranch val="init"/>
        </dgm:presLayoutVars>
      </dgm:prSet>
      <dgm:spPr/>
    </dgm:pt>
    <dgm:pt modelId="{2EC77FDF-729D-4ACF-BF03-F9EF0449770F}" type="pres">
      <dgm:prSet presAssocID="{436B2085-AA77-4D09-960B-2D9E5C13F88C}" presName="rootComposite" presStyleCnt="0"/>
      <dgm:spPr/>
    </dgm:pt>
    <dgm:pt modelId="{06E6FFFA-4EB5-4F8B-AB8D-C9346F13FE75}" type="pres">
      <dgm:prSet presAssocID="{436B2085-AA77-4D09-960B-2D9E5C13F88C}" presName="rootText" presStyleLbl="node3" presStyleIdx="4" presStyleCnt="6" custScaleX="224156" custScaleY="102809">
        <dgm:presLayoutVars>
          <dgm:chPref val="3"/>
        </dgm:presLayoutVars>
      </dgm:prSet>
      <dgm:spPr/>
      <dgm:t>
        <a:bodyPr/>
        <a:lstStyle/>
        <a:p>
          <a:endParaRPr lang="en-US"/>
        </a:p>
      </dgm:t>
    </dgm:pt>
    <dgm:pt modelId="{C27028FC-367B-43D2-961B-A9C964BAB543}" type="pres">
      <dgm:prSet presAssocID="{436B2085-AA77-4D09-960B-2D9E5C13F88C}" presName="rootConnector" presStyleLbl="node3" presStyleIdx="4" presStyleCnt="6"/>
      <dgm:spPr/>
      <dgm:t>
        <a:bodyPr/>
        <a:lstStyle/>
        <a:p>
          <a:endParaRPr lang="en-US"/>
        </a:p>
      </dgm:t>
    </dgm:pt>
    <dgm:pt modelId="{5BBB914B-BEB0-4A33-BEDC-33584F4D72FB}" type="pres">
      <dgm:prSet presAssocID="{436B2085-AA77-4D09-960B-2D9E5C13F88C}" presName="hierChild4" presStyleCnt="0"/>
      <dgm:spPr/>
    </dgm:pt>
    <dgm:pt modelId="{45EB434F-29FC-419A-915A-7E080E7D71DA}" type="pres">
      <dgm:prSet presAssocID="{436B2085-AA77-4D09-960B-2D9E5C13F88C}" presName="hierChild5" presStyleCnt="0"/>
      <dgm:spPr/>
    </dgm:pt>
    <dgm:pt modelId="{FD9D4309-5D0C-451B-BE90-5CBCE8820E5B}" type="pres">
      <dgm:prSet presAssocID="{49629E75-F69C-4A1A-9D71-20C28CE0CC09}" presName="Name37" presStyleLbl="parChTrans1D3" presStyleIdx="5" presStyleCnt="6"/>
      <dgm:spPr/>
      <dgm:t>
        <a:bodyPr/>
        <a:lstStyle/>
        <a:p>
          <a:endParaRPr lang="en-US"/>
        </a:p>
      </dgm:t>
    </dgm:pt>
    <dgm:pt modelId="{B00FEBDB-438E-4EAF-989E-A78EF8985DFE}" type="pres">
      <dgm:prSet presAssocID="{E26B64FE-2DCA-4891-ABA5-5CCEE91BA581}" presName="hierRoot2" presStyleCnt="0">
        <dgm:presLayoutVars>
          <dgm:hierBranch val="init"/>
        </dgm:presLayoutVars>
      </dgm:prSet>
      <dgm:spPr/>
    </dgm:pt>
    <dgm:pt modelId="{078D34B1-5916-4C3E-8402-05B1652A0440}" type="pres">
      <dgm:prSet presAssocID="{E26B64FE-2DCA-4891-ABA5-5CCEE91BA581}" presName="rootComposite" presStyleCnt="0"/>
      <dgm:spPr/>
    </dgm:pt>
    <dgm:pt modelId="{6313C5EA-7416-482E-A9A1-7F296A103F60}" type="pres">
      <dgm:prSet presAssocID="{E26B64FE-2DCA-4891-ABA5-5CCEE91BA581}" presName="rootText" presStyleLbl="node3" presStyleIdx="5" presStyleCnt="6" custScaleX="218799" custScaleY="92544" custLinFactNeighborX="11963" custLinFactNeighborY="20320">
        <dgm:presLayoutVars>
          <dgm:chPref val="3"/>
        </dgm:presLayoutVars>
      </dgm:prSet>
      <dgm:spPr/>
      <dgm:t>
        <a:bodyPr/>
        <a:lstStyle/>
        <a:p>
          <a:endParaRPr lang="en-US"/>
        </a:p>
      </dgm:t>
    </dgm:pt>
    <dgm:pt modelId="{20A4AF14-006D-4E40-926C-153870679D00}" type="pres">
      <dgm:prSet presAssocID="{E26B64FE-2DCA-4891-ABA5-5CCEE91BA581}" presName="rootConnector" presStyleLbl="node3" presStyleIdx="5" presStyleCnt="6"/>
      <dgm:spPr/>
      <dgm:t>
        <a:bodyPr/>
        <a:lstStyle/>
        <a:p>
          <a:endParaRPr lang="en-US"/>
        </a:p>
      </dgm:t>
    </dgm:pt>
    <dgm:pt modelId="{06A7D8BA-B749-46F1-9337-78AC1EB935F0}" type="pres">
      <dgm:prSet presAssocID="{E26B64FE-2DCA-4891-ABA5-5CCEE91BA581}" presName="hierChild4" presStyleCnt="0"/>
      <dgm:spPr/>
    </dgm:pt>
    <dgm:pt modelId="{1A9D17C2-28CA-496C-BEDC-11E4F99171ED}" type="pres">
      <dgm:prSet presAssocID="{E26B64FE-2DCA-4891-ABA5-5CCEE91BA581}" presName="hierChild5" presStyleCnt="0"/>
      <dgm:spPr/>
    </dgm:pt>
    <dgm:pt modelId="{273DCE9C-F09B-4054-82BB-8034165769AB}" type="pres">
      <dgm:prSet presAssocID="{454ACE40-C73C-4C14-A6D9-6CBFEF5CBA19}" presName="hierChild5" presStyleCnt="0"/>
      <dgm:spPr/>
    </dgm:pt>
    <dgm:pt modelId="{DE2E5D47-CAA7-4AED-9449-21F4BC012D54}" type="pres">
      <dgm:prSet presAssocID="{77BACE2F-70F7-4F9E-A09F-A9BAB9977F20}" presName="hierChild3" presStyleCnt="0"/>
      <dgm:spPr/>
    </dgm:pt>
  </dgm:ptLst>
  <dgm:cxnLst>
    <dgm:cxn modelId="{A318BA8B-F129-465F-A523-D070EFACDB5F}" type="presOf" srcId="{68C3A048-366E-4CD9-809C-9F33FFE36F2D}" destId="{09137075-9EE0-4452-B079-D7B9827A5A28}" srcOrd="0" destOrd="0" presId="urn:microsoft.com/office/officeart/2005/8/layout/orgChart1"/>
    <dgm:cxn modelId="{6DBBC6AD-F851-42BE-A95C-4CD8511B5C4E}" type="presOf" srcId="{C573CBE8-25DA-4AFE-B5DE-D8E224FD2FFC}" destId="{FD6A0C05-8B94-42DA-8FD7-84D4445AFD5B}" srcOrd="0" destOrd="0" presId="urn:microsoft.com/office/officeart/2005/8/layout/orgChart1"/>
    <dgm:cxn modelId="{5446466E-42D2-4746-A7FF-681C2D6204CE}" srcId="{454ACE40-C73C-4C14-A6D9-6CBFEF5CBA19}" destId="{436B2085-AA77-4D09-960B-2D9E5C13F88C}" srcOrd="0" destOrd="0" parTransId="{C573CBE8-25DA-4AFE-B5DE-D8E224FD2FFC}" sibTransId="{20805BB3-2626-4DEA-8CD9-6C20456A5718}"/>
    <dgm:cxn modelId="{3A471A36-7C3E-4050-A776-F0589B43938A}" srcId="{C69CEC8C-F125-4AC7-BA27-E2A141BD5577}" destId="{1D475FC2-1157-4DF7-A332-EB0E0335F462}" srcOrd="3" destOrd="0" parTransId="{98EAE393-F3A6-4896-A509-E8D868BE85CC}" sibTransId="{7C85D721-F750-471F-B252-F606067F31FA}"/>
    <dgm:cxn modelId="{F0CD5741-2A92-486F-BCF4-D1B700C0FB70}" type="presOf" srcId="{436B2085-AA77-4D09-960B-2D9E5C13F88C}" destId="{C27028FC-367B-43D2-961B-A9C964BAB543}" srcOrd="1" destOrd="0" presId="urn:microsoft.com/office/officeart/2005/8/layout/orgChart1"/>
    <dgm:cxn modelId="{059D4DA5-B7C2-4468-BC4E-4EAC09D83EC9}" type="presOf" srcId="{4A3022FA-624E-49A7-BBDB-96873358CD9C}" destId="{875E74B0-617E-43BA-ACAC-20C6BFBF00FF}" srcOrd="0" destOrd="0" presId="urn:microsoft.com/office/officeart/2005/8/layout/orgChart1"/>
    <dgm:cxn modelId="{5BC9050C-613A-40FF-A7CE-D38735E6ABCA}" type="presOf" srcId="{454ACE40-C73C-4C14-A6D9-6CBFEF5CBA19}" destId="{0FC3AB55-C710-4BCB-BEF7-BA8B82575096}" srcOrd="0" destOrd="0" presId="urn:microsoft.com/office/officeart/2005/8/layout/orgChart1"/>
    <dgm:cxn modelId="{BA5D1AF7-F510-4084-B56C-B3CCA4060462}" type="presOf" srcId="{49629E75-F69C-4A1A-9D71-20C28CE0CC09}" destId="{FD9D4309-5D0C-451B-BE90-5CBCE8820E5B}" srcOrd="0" destOrd="0" presId="urn:microsoft.com/office/officeart/2005/8/layout/orgChart1"/>
    <dgm:cxn modelId="{52BE0367-6881-4982-AEE2-3D41625F3F47}" srcId="{77BACE2F-70F7-4F9E-A09F-A9BAB9977F20}" destId="{454ACE40-C73C-4C14-A6D9-6CBFEF5CBA19}" srcOrd="1" destOrd="0" parTransId="{2BA3BEC0-407F-48D1-86D0-03BFFB178374}" sibTransId="{3B096AF9-B818-4F18-B60C-F1B6F3719418}"/>
    <dgm:cxn modelId="{5D225C23-206D-4A7A-961B-538585A39EF9}" type="presOf" srcId="{5FBF184B-5AFC-47F0-82D8-E35BDCDF78CB}" destId="{99CEC222-6A04-4524-9D8B-B21239AE6203}" srcOrd="1" destOrd="0" presId="urn:microsoft.com/office/officeart/2005/8/layout/orgChart1"/>
    <dgm:cxn modelId="{6FA86D7A-8FF7-4161-B7D0-E28423641D5B}" type="presOf" srcId="{5FBF184B-5AFC-47F0-82D8-E35BDCDF78CB}" destId="{A33345CC-CCF2-450D-A9D7-9AF26EE7741A}" srcOrd="0" destOrd="0" presId="urn:microsoft.com/office/officeart/2005/8/layout/orgChart1"/>
    <dgm:cxn modelId="{22351D78-DE30-4155-8243-94DE0E36D488}" srcId="{77BACE2F-70F7-4F9E-A09F-A9BAB9977F20}" destId="{C69CEC8C-F125-4AC7-BA27-E2A141BD5577}" srcOrd="0" destOrd="0" parTransId="{4A3022FA-624E-49A7-BBDB-96873358CD9C}" sibTransId="{C2619CA8-0A5E-443C-AE41-B1165C3B2AFF}"/>
    <dgm:cxn modelId="{F82E3EA8-A096-486C-8CE0-0D3527D64B0C}" type="presOf" srcId="{7667DCE4-4CA8-4884-B191-2AE5DEA4AEA5}" destId="{C05F10EC-6B33-42A8-BE63-18E6651CD7B3}" srcOrd="0" destOrd="0" presId="urn:microsoft.com/office/officeart/2005/8/layout/orgChart1"/>
    <dgm:cxn modelId="{B01F68D5-F032-436B-BC9D-4327D3F5FF9B}" srcId="{C69CEC8C-F125-4AC7-BA27-E2A141BD5577}" destId="{68C3A048-366E-4CD9-809C-9F33FFE36F2D}" srcOrd="0" destOrd="0" parTransId="{792FE22D-0395-4C6B-91A6-677D3CB17F90}" sibTransId="{33E0664D-F940-4581-8C40-A2555AC7C858}"/>
    <dgm:cxn modelId="{5DF721D9-77C3-4093-BC6E-4FA17BDFD3E2}" type="presOf" srcId="{E26B64FE-2DCA-4891-ABA5-5CCEE91BA581}" destId="{6313C5EA-7416-482E-A9A1-7F296A103F60}" srcOrd="0" destOrd="0" presId="urn:microsoft.com/office/officeart/2005/8/layout/orgChart1"/>
    <dgm:cxn modelId="{F9C01EC2-83BD-499D-9F91-28793014AFF3}" srcId="{C69CEC8C-F125-4AC7-BA27-E2A141BD5577}" destId="{5FBF184B-5AFC-47F0-82D8-E35BDCDF78CB}" srcOrd="2" destOrd="0" parTransId="{413A1E8B-5476-41D0-9272-660E88A24A73}" sibTransId="{9F07C8A7-1377-48B0-AF42-AA9CA7F8601F}"/>
    <dgm:cxn modelId="{1C9676A8-7429-411A-AAA5-1AD178741304}" type="presOf" srcId="{454ACE40-C73C-4C14-A6D9-6CBFEF5CBA19}" destId="{01A3C0FB-7F6D-4416-B53A-6F4DAF05778D}" srcOrd="1" destOrd="0" presId="urn:microsoft.com/office/officeart/2005/8/layout/orgChart1"/>
    <dgm:cxn modelId="{0DAC5218-DE2F-46A3-9801-BD0995825393}" type="presOf" srcId="{EF3FF069-A19D-4923-ABC3-3B415CD0F9E4}" destId="{8C9F3B3F-BB9A-42F9-A845-2FA8F0BADFEB}" srcOrd="0" destOrd="0" presId="urn:microsoft.com/office/officeart/2005/8/layout/orgChart1"/>
    <dgm:cxn modelId="{EB53FD0A-04DE-40A3-8EFB-09656D0A5EE0}" type="presOf" srcId="{1D475FC2-1157-4DF7-A332-EB0E0335F462}" destId="{2E6699B5-197D-440A-986B-FBF5C5662C15}" srcOrd="1" destOrd="0" presId="urn:microsoft.com/office/officeart/2005/8/layout/orgChart1"/>
    <dgm:cxn modelId="{744D3CBA-1DBA-44EE-828E-97340E8E7413}" type="presOf" srcId="{E26B64FE-2DCA-4891-ABA5-5CCEE91BA581}" destId="{20A4AF14-006D-4E40-926C-153870679D00}" srcOrd="1" destOrd="0" presId="urn:microsoft.com/office/officeart/2005/8/layout/orgChart1"/>
    <dgm:cxn modelId="{DA9B42A7-7B19-4985-868E-FC3464B25F9B}" srcId="{C69CEC8C-F125-4AC7-BA27-E2A141BD5577}" destId="{EF3FF069-A19D-4923-ABC3-3B415CD0F9E4}" srcOrd="1" destOrd="0" parTransId="{7667DCE4-4CA8-4884-B191-2AE5DEA4AEA5}" sibTransId="{1C77C7FB-D575-4E19-8170-1E0AF298669F}"/>
    <dgm:cxn modelId="{1F9B9560-44A5-4DA2-ADFB-FF9FE807AA70}" type="presOf" srcId="{EF3FF069-A19D-4923-ABC3-3B415CD0F9E4}" destId="{BDD3D28B-931A-4932-9A6D-DFA189E1E1DC}" srcOrd="1" destOrd="0" presId="urn:microsoft.com/office/officeart/2005/8/layout/orgChart1"/>
    <dgm:cxn modelId="{C8799CEB-15D5-490B-9DD2-E260D8742D44}" type="presOf" srcId="{413A1E8B-5476-41D0-9272-660E88A24A73}" destId="{9683D709-6304-4703-9864-5B41DC6A4663}" srcOrd="0" destOrd="0" presId="urn:microsoft.com/office/officeart/2005/8/layout/orgChart1"/>
    <dgm:cxn modelId="{EE13905F-2CBE-4C58-87BD-92EEAFF4497A}" type="presOf" srcId="{792FE22D-0395-4C6B-91A6-677D3CB17F90}" destId="{6B4CD99D-9BFA-4E58-9E8D-DA60051534C5}" srcOrd="0" destOrd="0" presId="urn:microsoft.com/office/officeart/2005/8/layout/orgChart1"/>
    <dgm:cxn modelId="{4C5CF7B6-D0C8-4E2E-BE9A-D2FA938B714C}" type="presOf" srcId="{77BACE2F-70F7-4F9E-A09F-A9BAB9977F20}" destId="{C092914D-FFFD-470D-9B2D-E8413C8D8A94}" srcOrd="0" destOrd="0" presId="urn:microsoft.com/office/officeart/2005/8/layout/orgChart1"/>
    <dgm:cxn modelId="{20EC1251-1394-4906-97B3-FD9596B13BAF}" type="presOf" srcId="{436B2085-AA77-4D09-960B-2D9E5C13F88C}" destId="{06E6FFFA-4EB5-4F8B-AB8D-C9346F13FE75}" srcOrd="0" destOrd="0" presId="urn:microsoft.com/office/officeart/2005/8/layout/orgChart1"/>
    <dgm:cxn modelId="{4D7709B0-F57B-44B5-AE09-BFF0D9ECC5E2}" type="presOf" srcId="{C69CEC8C-F125-4AC7-BA27-E2A141BD5577}" destId="{1C6BF5A2-525C-459F-9F90-9B4D34D655D8}" srcOrd="0" destOrd="0" presId="urn:microsoft.com/office/officeart/2005/8/layout/orgChart1"/>
    <dgm:cxn modelId="{A51FBFC4-657D-4B38-BC1F-329BA35D460A}" type="presOf" srcId="{68C3A048-366E-4CD9-809C-9F33FFE36F2D}" destId="{C38363B4-7A62-4443-ADE5-B39B35C39693}" srcOrd="1" destOrd="0" presId="urn:microsoft.com/office/officeart/2005/8/layout/orgChart1"/>
    <dgm:cxn modelId="{51DDAF8E-A8D6-4BA0-9F43-66FBE2326BC5}" type="presOf" srcId="{77BACE2F-70F7-4F9E-A09F-A9BAB9977F20}" destId="{CCB91A8A-589D-4A44-9474-070A23F00752}" srcOrd="1" destOrd="0" presId="urn:microsoft.com/office/officeart/2005/8/layout/orgChart1"/>
    <dgm:cxn modelId="{F4459312-247F-4481-BDFE-15CFC0A9FEE2}" srcId="{454ACE40-C73C-4C14-A6D9-6CBFEF5CBA19}" destId="{E26B64FE-2DCA-4891-ABA5-5CCEE91BA581}" srcOrd="1" destOrd="0" parTransId="{49629E75-F69C-4A1A-9D71-20C28CE0CC09}" sibTransId="{74691AFD-6C9A-4B38-9B95-A91BF2B9BE37}"/>
    <dgm:cxn modelId="{0F321C20-3D01-4303-9A6D-C1E40C0B793A}" type="presOf" srcId="{2BA3BEC0-407F-48D1-86D0-03BFFB178374}" destId="{653D1DBB-3B34-47E3-BF03-D5FA3385F98B}" srcOrd="0" destOrd="0" presId="urn:microsoft.com/office/officeart/2005/8/layout/orgChart1"/>
    <dgm:cxn modelId="{EC6F9AF9-E2EA-41BA-82A4-061758C127C6}" type="presOf" srcId="{98EAE393-F3A6-4896-A509-E8D868BE85CC}" destId="{4627386C-C611-4CF4-A638-154F0C7628C3}" srcOrd="0" destOrd="0" presId="urn:microsoft.com/office/officeart/2005/8/layout/orgChart1"/>
    <dgm:cxn modelId="{E69C5C1D-4D78-46C4-BAE8-1ABBB47984F5}" type="presOf" srcId="{1D475FC2-1157-4DF7-A332-EB0E0335F462}" destId="{F0472C60-21E1-455A-9415-39D1F101F70C}" srcOrd="0" destOrd="0" presId="urn:microsoft.com/office/officeart/2005/8/layout/orgChart1"/>
    <dgm:cxn modelId="{B3195B20-A7AC-41D3-AEEF-7B39B32982E1}" type="presOf" srcId="{04768416-BD19-4225-A9FC-78A344FDA77F}" destId="{5C60BD5A-62A9-4D4C-84BE-7070189DDEFF}" srcOrd="0" destOrd="0" presId="urn:microsoft.com/office/officeart/2005/8/layout/orgChart1"/>
    <dgm:cxn modelId="{AD633191-1855-49A0-BEEE-A26D6CA5C3D2}" srcId="{04768416-BD19-4225-A9FC-78A344FDA77F}" destId="{77BACE2F-70F7-4F9E-A09F-A9BAB9977F20}" srcOrd="0" destOrd="0" parTransId="{63137DDE-2C93-4A80-A6E1-A08834D3750D}" sibTransId="{C09546A4-25ED-4786-933E-1E2A20D1AAEA}"/>
    <dgm:cxn modelId="{8652AA1A-CB91-4E68-BC6C-E270E9419012}" type="presOf" srcId="{C69CEC8C-F125-4AC7-BA27-E2A141BD5577}" destId="{8C0D3EDA-969B-4E36-9CD9-6CB7470D3E5B}" srcOrd="1" destOrd="0" presId="urn:microsoft.com/office/officeart/2005/8/layout/orgChart1"/>
    <dgm:cxn modelId="{F6EC6096-7B0A-4F37-AE62-172653FFE604}" type="presParOf" srcId="{5C60BD5A-62A9-4D4C-84BE-7070189DDEFF}" destId="{27ADA0C7-316C-467B-AA18-95786CA39A84}" srcOrd="0" destOrd="0" presId="urn:microsoft.com/office/officeart/2005/8/layout/orgChart1"/>
    <dgm:cxn modelId="{7732B265-3502-4E54-A757-86FDCEF45F1D}" type="presParOf" srcId="{27ADA0C7-316C-467B-AA18-95786CA39A84}" destId="{5F05D503-BABE-4119-8A82-0DF61191C565}" srcOrd="0" destOrd="0" presId="urn:microsoft.com/office/officeart/2005/8/layout/orgChart1"/>
    <dgm:cxn modelId="{105ED9BB-B122-431A-8D9C-21A22EFB2E8F}" type="presParOf" srcId="{5F05D503-BABE-4119-8A82-0DF61191C565}" destId="{C092914D-FFFD-470D-9B2D-E8413C8D8A94}" srcOrd="0" destOrd="0" presId="urn:microsoft.com/office/officeart/2005/8/layout/orgChart1"/>
    <dgm:cxn modelId="{E67CF837-29A2-4F93-BAEE-BE896140996D}" type="presParOf" srcId="{5F05D503-BABE-4119-8A82-0DF61191C565}" destId="{CCB91A8A-589D-4A44-9474-070A23F00752}" srcOrd="1" destOrd="0" presId="urn:microsoft.com/office/officeart/2005/8/layout/orgChart1"/>
    <dgm:cxn modelId="{55ADAED4-AD00-40A2-9AA7-48E8C169311A}" type="presParOf" srcId="{27ADA0C7-316C-467B-AA18-95786CA39A84}" destId="{5234C779-BCA1-4E98-8960-05610D80DFE7}" srcOrd="1" destOrd="0" presId="urn:microsoft.com/office/officeart/2005/8/layout/orgChart1"/>
    <dgm:cxn modelId="{0F6675D8-E050-4922-8D86-2FEF0968DAD5}" type="presParOf" srcId="{5234C779-BCA1-4E98-8960-05610D80DFE7}" destId="{875E74B0-617E-43BA-ACAC-20C6BFBF00FF}" srcOrd="0" destOrd="0" presId="urn:microsoft.com/office/officeart/2005/8/layout/orgChart1"/>
    <dgm:cxn modelId="{37BD8B87-AF22-455B-AE46-F1D1AD98D5D7}" type="presParOf" srcId="{5234C779-BCA1-4E98-8960-05610D80DFE7}" destId="{9CE34034-274C-42FF-B2B1-E3C7BA8814BE}" srcOrd="1" destOrd="0" presId="urn:microsoft.com/office/officeart/2005/8/layout/orgChart1"/>
    <dgm:cxn modelId="{E2351983-A7A4-4CD8-82C3-3A15D4111569}" type="presParOf" srcId="{9CE34034-274C-42FF-B2B1-E3C7BA8814BE}" destId="{7B337B95-762E-4E92-842F-CE16B42EBE8E}" srcOrd="0" destOrd="0" presId="urn:microsoft.com/office/officeart/2005/8/layout/orgChart1"/>
    <dgm:cxn modelId="{2A857832-4FD5-4327-9149-51D6F207F57F}" type="presParOf" srcId="{7B337B95-762E-4E92-842F-CE16B42EBE8E}" destId="{1C6BF5A2-525C-459F-9F90-9B4D34D655D8}" srcOrd="0" destOrd="0" presId="urn:microsoft.com/office/officeart/2005/8/layout/orgChart1"/>
    <dgm:cxn modelId="{EA14F290-B400-4237-A3ED-E0FDF60281A3}" type="presParOf" srcId="{7B337B95-762E-4E92-842F-CE16B42EBE8E}" destId="{8C0D3EDA-969B-4E36-9CD9-6CB7470D3E5B}" srcOrd="1" destOrd="0" presId="urn:microsoft.com/office/officeart/2005/8/layout/orgChart1"/>
    <dgm:cxn modelId="{3F44ADD8-16A0-45C2-869E-AFF79D68DE91}" type="presParOf" srcId="{9CE34034-274C-42FF-B2B1-E3C7BA8814BE}" destId="{DD2C7B35-6B06-414B-8DA8-102EC9980CB9}" srcOrd="1" destOrd="0" presId="urn:microsoft.com/office/officeart/2005/8/layout/orgChart1"/>
    <dgm:cxn modelId="{A45C9612-DA54-428F-8FC8-D0A30F03D8D8}" type="presParOf" srcId="{DD2C7B35-6B06-414B-8DA8-102EC9980CB9}" destId="{6B4CD99D-9BFA-4E58-9E8D-DA60051534C5}" srcOrd="0" destOrd="0" presId="urn:microsoft.com/office/officeart/2005/8/layout/orgChart1"/>
    <dgm:cxn modelId="{CBA5DFAB-D75D-4AC4-AADC-598BF8717309}" type="presParOf" srcId="{DD2C7B35-6B06-414B-8DA8-102EC9980CB9}" destId="{1820E030-24AA-42FC-B322-F43A13D06F49}" srcOrd="1" destOrd="0" presId="urn:microsoft.com/office/officeart/2005/8/layout/orgChart1"/>
    <dgm:cxn modelId="{AB5A2E8D-BED4-4570-9B4C-D3FE3B629E0F}" type="presParOf" srcId="{1820E030-24AA-42FC-B322-F43A13D06F49}" destId="{26AC8286-4B87-43E9-8453-D83B559D6408}" srcOrd="0" destOrd="0" presId="urn:microsoft.com/office/officeart/2005/8/layout/orgChart1"/>
    <dgm:cxn modelId="{0E8601FC-9B01-4E28-A8EE-335F87F800F0}" type="presParOf" srcId="{26AC8286-4B87-43E9-8453-D83B559D6408}" destId="{09137075-9EE0-4452-B079-D7B9827A5A28}" srcOrd="0" destOrd="0" presId="urn:microsoft.com/office/officeart/2005/8/layout/orgChart1"/>
    <dgm:cxn modelId="{AA8E8BFA-49AE-415B-8082-16642841E36D}" type="presParOf" srcId="{26AC8286-4B87-43E9-8453-D83B559D6408}" destId="{C38363B4-7A62-4443-ADE5-B39B35C39693}" srcOrd="1" destOrd="0" presId="urn:microsoft.com/office/officeart/2005/8/layout/orgChart1"/>
    <dgm:cxn modelId="{A45DD6A0-FB17-4B6B-B13C-0098129402AE}" type="presParOf" srcId="{1820E030-24AA-42FC-B322-F43A13D06F49}" destId="{6898B69B-6395-4018-B99C-2D1E978A9793}" srcOrd="1" destOrd="0" presId="urn:microsoft.com/office/officeart/2005/8/layout/orgChart1"/>
    <dgm:cxn modelId="{4669151D-F63D-4DFD-967B-D397C8270BD4}" type="presParOf" srcId="{1820E030-24AA-42FC-B322-F43A13D06F49}" destId="{6C0665C6-0C97-4351-A7C4-FC2C38EF4A84}" srcOrd="2" destOrd="0" presId="urn:microsoft.com/office/officeart/2005/8/layout/orgChart1"/>
    <dgm:cxn modelId="{E6FF39C5-8A34-4174-926A-CFD4EC7EAED4}" type="presParOf" srcId="{DD2C7B35-6B06-414B-8DA8-102EC9980CB9}" destId="{C05F10EC-6B33-42A8-BE63-18E6651CD7B3}" srcOrd="2" destOrd="0" presId="urn:microsoft.com/office/officeart/2005/8/layout/orgChart1"/>
    <dgm:cxn modelId="{D28551DE-41DC-4857-9D71-22F78D9C600B}" type="presParOf" srcId="{DD2C7B35-6B06-414B-8DA8-102EC9980CB9}" destId="{FBF30CA6-920F-4F3A-AC51-0E3661158EC1}" srcOrd="3" destOrd="0" presId="urn:microsoft.com/office/officeart/2005/8/layout/orgChart1"/>
    <dgm:cxn modelId="{43F9A8F1-D007-4AF6-80ED-4E8B53EF3DC2}" type="presParOf" srcId="{FBF30CA6-920F-4F3A-AC51-0E3661158EC1}" destId="{2A959934-118F-45CE-AB65-5FD3CA8F9502}" srcOrd="0" destOrd="0" presId="urn:microsoft.com/office/officeart/2005/8/layout/orgChart1"/>
    <dgm:cxn modelId="{BE1E7076-F149-42E8-A9E5-D4DD90AEFDCF}" type="presParOf" srcId="{2A959934-118F-45CE-AB65-5FD3CA8F9502}" destId="{8C9F3B3F-BB9A-42F9-A845-2FA8F0BADFEB}" srcOrd="0" destOrd="0" presId="urn:microsoft.com/office/officeart/2005/8/layout/orgChart1"/>
    <dgm:cxn modelId="{255F22F2-7D5F-4E0B-B8CC-B523F3062087}" type="presParOf" srcId="{2A959934-118F-45CE-AB65-5FD3CA8F9502}" destId="{BDD3D28B-931A-4932-9A6D-DFA189E1E1DC}" srcOrd="1" destOrd="0" presId="urn:microsoft.com/office/officeart/2005/8/layout/orgChart1"/>
    <dgm:cxn modelId="{5140E2FF-0017-4F3A-A8C3-046174D4347E}" type="presParOf" srcId="{FBF30CA6-920F-4F3A-AC51-0E3661158EC1}" destId="{FADC3161-B34E-4C69-98BA-7C7358F4DE6E}" srcOrd="1" destOrd="0" presId="urn:microsoft.com/office/officeart/2005/8/layout/orgChart1"/>
    <dgm:cxn modelId="{A909BA58-27F8-4235-9653-30889B794C3A}" type="presParOf" srcId="{FBF30CA6-920F-4F3A-AC51-0E3661158EC1}" destId="{6A24CF19-27B5-4036-863F-D432F95B3B9F}" srcOrd="2" destOrd="0" presId="urn:microsoft.com/office/officeart/2005/8/layout/orgChart1"/>
    <dgm:cxn modelId="{949A363B-5D48-491C-B31C-138FDA805ADC}" type="presParOf" srcId="{DD2C7B35-6B06-414B-8DA8-102EC9980CB9}" destId="{9683D709-6304-4703-9864-5B41DC6A4663}" srcOrd="4" destOrd="0" presId="urn:microsoft.com/office/officeart/2005/8/layout/orgChart1"/>
    <dgm:cxn modelId="{5C7632FB-2E37-4170-9519-8383D8C7265A}" type="presParOf" srcId="{DD2C7B35-6B06-414B-8DA8-102EC9980CB9}" destId="{DDCD16E1-FD56-4E1E-9456-74D35AF96E6F}" srcOrd="5" destOrd="0" presId="urn:microsoft.com/office/officeart/2005/8/layout/orgChart1"/>
    <dgm:cxn modelId="{23A38E23-B960-480B-B35C-20BBBC5AAA07}" type="presParOf" srcId="{DDCD16E1-FD56-4E1E-9456-74D35AF96E6F}" destId="{1BFA53E8-7E6F-4FE7-BA95-FC15A0CDA001}" srcOrd="0" destOrd="0" presId="urn:microsoft.com/office/officeart/2005/8/layout/orgChart1"/>
    <dgm:cxn modelId="{F8A38AF0-6829-40E8-B614-304CA4AD5538}" type="presParOf" srcId="{1BFA53E8-7E6F-4FE7-BA95-FC15A0CDA001}" destId="{A33345CC-CCF2-450D-A9D7-9AF26EE7741A}" srcOrd="0" destOrd="0" presId="urn:microsoft.com/office/officeart/2005/8/layout/orgChart1"/>
    <dgm:cxn modelId="{EF38CCC4-6DC1-4E68-A392-6CCD152C2CF4}" type="presParOf" srcId="{1BFA53E8-7E6F-4FE7-BA95-FC15A0CDA001}" destId="{99CEC222-6A04-4524-9D8B-B21239AE6203}" srcOrd="1" destOrd="0" presId="urn:microsoft.com/office/officeart/2005/8/layout/orgChart1"/>
    <dgm:cxn modelId="{2EB596C1-C657-484B-A3D6-CBF4F82330CE}" type="presParOf" srcId="{DDCD16E1-FD56-4E1E-9456-74D35AF96E6F}" destId="{3B26D1F8-EC4F-4B11-8B94-03A324DCC4EF}" srcOrd="1" destOrd="0" presId="urn:microsoft.com/office/officeart/2005/8/layout/orgChart1"/>
    <dgm:cxn modelId="{7040037D-B8A5-41B6-9241-9B5CD8AF701F}" type="presParOf" srcId="{DDCD16E1-FD56-4E1E-9456-74D35AF96E6F}" destId="{2A2B3FBC-4530-4429-BF4C-7D46723FE719}" srcOrd="2" destOrd="0" presId="urn:microsoft.com/office/officeart/2005/8/layout/orgChart1"/>
    <dgm:cxn modelId="{4C2CABEF-FCD8-41A2-B1EB-D2F8632F044A}" type="presParOf" srcId="{DD2C7B35-6B06-414B-8DA8-102EC9980CB9}" destId="{4627386C-C611-4CF4-A638-154F0C7628C3}" srcOrd="6" destOrd="0" presId="urn:microsoft.com/office/officeart/2005/8/layout/orgChart1"/>
    <dgm:cxn modelId="{65973A96-FCC2-4D34-90E8-35503B5BAE85}" type="presParOf" srcId="{DD2C7B35-6B06-414B-8DA8-102EC9980CB9}" destId="{BD20FE06-B205-482E-A308-BB23C407DC96}" srcOrd="7" destOrd="0" presId="urn:microsoft.com/office/officeart/2005/8/layout/orgChart1"/>
    <dgm:cxn modelId="{A3455130-A44D-4A03-BA1A-44ADE2A994A0}" type="presParOf" srcId="{BD20FE06-B205-482E-A308-BB23C407DC96}" destId="{11F63FFC-1EFA-4107-89C8-0CE03706BBB2}" srcOrd="0" destOrd="0" presId="urn:microsoft.com/office/officeart/2005/8/layout/orgChart1"/>
    <dgm:cxn modelId="{F91DBC49-C01C-4F1E-BC0D-55327F5D6E0E}" type="presParOf" srcId="{11F63FFC-1EFA-4107-89C8-0CE03706BBB2}" destId="{F0472C60-21E1-455A-9415-39D1F101F70C}" srcOrd="0" destOrd="0" presId="urn:microsoft.com/office/officeart/2005/8/layout/orgChart1"/>
    <dgm:cxn modelId="{2A025C61-A684-4E23-8D10-A3A32A21B31B}" type="presParOf" srcId="{11F63FFC-1EFA-4107-89C8-0CE03706BBB2}" destId="{2E6699B5-197D-440A-986B-FBF5C5662C15}" srcOrd="1" destOrd="0" presId="urn:microsoft.com/office/officeart/2005/8/layout/orgChart1"/>
    <dgm:cxn modelId="{BBC7ECB8-2226-4E77-AA02-0860AA7B21E5}" type="presParOf" srcId="{BD20FE06-B205-482E-A308-BB23C407DC96}" destId="{19E6E91A-E00B-456C-B526-A7557CF9A684}" srcOrd="1" destOrd="0" presId="urn:microsoft.com/office/officeart/2005/8/layout/orgChart1"/>
    <dgm:cxn modelId="{2D859237-B4C1-486A-BB51-6A6A366E7904}" type="presParOf" srcId="{BD20FE06-B205-482E-A308-BB23C407DC96}" destId="{77B2B2F9-5ACC-4AD0-B0F1-E42F87537CD5}" srcOrd="2" destOrd="0" presId="urn:microsoft.com/office/officeart/2005/8/layout/orgChart1"/>
    <dgm:cxn modelId="{DE70C951-8D7A-47CC-808C-491CBCA3CB8C}" type="presParOf" srcId="{9CE34034-274C-42FF-B2B1-E3C7BA8814BE}" destId="{6C9EF24D-6360-4B2F-B91A-097C7AD76A36}" srcOrd="2" destOrd="0" presId="urn:microsoft.com/office/officeart/2005/8/layout/orgChart1"/>
    <dgm:cxn modelId="{460186FB-6486-4185-A054-F66617F11A1D}" type="presParOf" srcId="{5234C779-BCA1-4E98-8960-05610D80DFE7}" destId="{653D1DBB-3B34-47E3-BF03-D5FA3385F98B}" srcOrd="2" destOrd="0" presId="urn:microsoft.com/office/officeart/2005/8/layout/orgChart1"/>
    <dgm:cxn modelId="{B919CD18-A55A-4201-91E5-3274532B9063}" type="presParOf" srcId="{5234C779-BCA1-4E98-8960-05610D80DFE7}" destId="{D3DD0BBB-B2EE-4E62-BE35-0CF422F1E502}" srcOrd="3" destOrd="0" presId="urn:microsoft.com/office/officeart/2005/8/layout/orgChart1"/>
    <dgm:cxn modelId="{E49B4689-BC61-4422-91E3-47F389DC0382}" type="presParOf" srcId="{D3DD0BBB-B2EE-4E62-BE35-0CF422F1E502}" destId="{D3AFFBB4-43C6-43B8-BA00-8F61189703F1}" srcOrd="0" destOrd="0" presId="urn:microsoft.com/office/officeart/2005/8/layout/orgChart1"/>
    <dgm:cxn modelId="{33FB01EC-7A31-40B8-9C7D-E7822E7B1BCA}" type="presParOf" srcId="{D3AFFBB4-43C6-43B8-BA00-8F61189703F1}" destId="{0FC3AB55-C710-4BCB-BEF7-BA8B82575096}" srcOrd="0" destOrd="0" presId="urn:microsoft.com/office/officeart/2005/8/layout/orgChart1"/>
    <dgm:cxn modelId="{B9E946D9-4DFF-4559-A149-DCAB61FED8B7}" type="presParOf" srcId="{D3AFFBB4-43C6-43B8-BA00-8F61189703F1}" destId="{01A3C0FB-7F6D-4416-B53A-6F4DAF05778D}" srcOrd="1" destOrd="0" presId="urn:microsoft.com/office/officeart/2005/8/layout/orgChart1"/>
    <dgm:cxn modelId="{E0075BA2-8542-404F-8AEA-4C6351C37404}" type="presParOf" srcId="{D3DD0BBB-B2EE-4E62-BE35-0CF422F1E502}" destId="{B63D1E68-4659-4C49-B2F0-7ED5727C60E3}" srcOrd="1" destOrd="0" presId="urn:microsoft.com/office/officeart/2005/8/layout/orgChart1"/>
    <dgm:cxn modelId="{EC6310FB-C957-4C06-BA7B-07CE41E96DE2}" type="presParOf" srcId="{B63D1E68-4659-4C49-B2F0-7ED5727C60E3}" destId="{FD6A0C05-8B94-42DA-8FD7-84D4445AFD5B}" srcOrd="0" destOrd="0" presId="urn:microsoft.com/office/officeart/2005/8/layout/orgChart1"/>
    <dgm:cxn modelId="{446FEB42-4D6B-46C4-B562-E20909BD37E5}" type="presParOf" srcId="{B63D1E68-4659-4C49-B2F0-7ED5727C60E3}" destId="{4D0D44EF-65CD-41DB-969A-0053859FC3AE}" srcOrd="1" destOrd="0" presId="urn:microsoft.com/office/officeart/2005/8/layout/orgChart1"/>
    <dgm:cxn modelId="{C63FA486-B83F-45A5-9BE6-3B6781E54D35}" type="presParOf" srcId="{4D0D44EF-65CD-41DB-969A-0053859FC3AE}" destId="{2EC77FDF-729D-4ACF-BF03-F9EF0449770F}" srcOrd="0" destOrd="0" presId="urn:microsoft.com/office/officeart/2005/8/layout/orgChart1"/>
    <dgm:cxn modelId="{C08620B8-E32B-4EAA-B906-7FAF9550775F}" type="presParOf" srcId="{2EC77FDF-729D-4ACF-BF03-F9EF0449770F}" destId="{06E6FFFA-4EB5-4F8B-AB8D-C9346F13FE75}" srcOrd="0" destOrd="0" presId="urn:microsoft.com/office/officeart/2005/8/layout/orgChart1"/>
    <dgm:cxn modelId="{EA239E22-3C3E-4D40-8E26-8AB9A3E5EFC5}" type="presParOf" srcId="{2EC77FDF-729D-4ACF-BF03-F9EF0449770F}" destId="{C27028FC-367B-43D2-961B-A9C964BAB543}" srcOrd="1" destOrd="0" presId="urn:microsoft.com/office/officeart/2005/8/layout/orgChart1"/>
    <dgm:cxn modelId="{9748FB05-CB7D-4C45-BDE7-3E8BBF8EEC77}" type="presParOf" srcId="{4D0D44EF-65CD-41DB-969A-0053859FC3AE}" destId="{5BBB914B-BEB0-4A33-BEDC-33584F4D72FB}" srcOrd="1" destOrd="0" presId="urn:microsoft.com/office/officeart/2005/8/layout/orgChart1"/>
    <dgm:cxn modelId="{3E1CBC79-D71B-456D-A1A7-4F9BC6E65DDC}" type="presParOf" srcId="{4D0D44EF-65CD-41DB-969A-0053859FC3AE}" destId="{45EB434F-29FC-419A-915A-7E080E7D71DA}" srcOrd="2" destOrd="0" presId="urn:microsoft.com/office/officeart/2005/8/layout/orgChart1"/>
    <dgm:cxn modelId="{53E74B8B-7A84-403B-9461-D900A1497B85}" type="presParOf" srcId="{B63D1E68-4659-4C49-B2F0-7ED5727C60E3}" destId="{FD9D4309-5D0C-451B-BE90-5CBCE8820E5B}" srcOrd="2" destOrd="0" presId="urn:microsoft.com/office/officeart/2005/8/layout/orgChart1"/>
    <dgm:cxn modelId="{4A33FCB7-ED31-45CE-B881-ED03AD3C47C6}" type="presParOf" srcId="{B63D1E68-4659-4C49-B2F0-7ED5727C60E3}" destId="{B00FEBDB-438E-4EAF-989E-A78EF8985DFE}" srcOrd="3" destOrd="0" presId="urn:microsoft.com/office/officeart/2005/8/layout/orgChart1"/>
    <dgm:cxn modelId="{53A7C9EF-A7CA-4D45-881B-977868E5C895}" type="presParOf" srcId="{B00FEBDB-438E-4EAF-989E-A78EF8985DFE}" destId="{078D34B1-5916-4C3E-8402-05B1652A0440}" srcOrd="0" destOrd="0" presId="urn:microsoft.com/office/officeart/2005/8/layout/orgChart1"/>
    <dgm:cxn modelId="{33E23374-9B92-4814-8C42-086300E7F306}" type="presParOf" srcId="{078D34B1-5916-4C3E-8402-05B1652A0440}" destId="{6313C5EA-7416-482E-A9A1-7F296A103F60}" srcOrd="0" destOrd="0" presId="urn:microsoft.com/office/officeart/2005/8/layout/orgChart1"/>
    <dgm:cxn modelId="{C119B38E-2F1F-4C52-86A9-CD6988493674}" type="presParOf" srcId="{078D34B1-5916-4C3E-8402-05B1652A0440}" destId="{20A4AF14-006D-4E40-926C-153870679D00}" srcOrd="1" destOrd="0" presId="urn:microsoft.com/office/officeart/2005/8/layout/orgChart1"/>
    <dgm:cxn modelId="{2F4479A8-BA62-4EE3-9B49-6984515A1CCE}" type="presParOf" srcId="{B00FEBDB-438E-4EAF-989E-A78EF8985DFE}" destId="{06A7D8BA-B749-46F1-9337-78AC1EB935F0}" srcOrd="1" destOrd="0" presId="urn:microsoft.com/office/officeart/2005/8/layout/orgChart1"/>
    <dgm:cxn modelId="{054BDBA1-14BA-4FD8-89D1-DD119CB36993}" type="presParOf" srcId="{B00FEBDB-438E-4EAF-989E-A78EF8985DFE}" destId="{1A9D17C2-28CA-496C-BEDC-11E4F99171ED}" srcOrd="2" destOrd="0" presId="urn:microsoft.com/office/officeart/2005/8/layout/orgChart1"/>
    <dgm:cxn modelId="{B06341B6-5EA0-4325-A477-5FDCF99743E6}" type="presParOf" srcId="{D3DD0BBB-B2EE-4E62-BE35-0CF422F1E502}" destId="{273DCE9C-F09B-4054-82BB-8034165769AB}" srcOrd="2" destOrd="0" presId="urn:microsoft.com/office/officeart/2005/8/layout/orgChart1"/>
    <dgm:cxn modelId="{71EB3903-93CC-4CB9-B0CC-1D38FE949219}" type="presParOf" srcId="{27ADA0C7-316C-467B-AA18-95786CA39A84}" destId="{DE2E5D47-CAA7-4AED-9449-21F4BC012D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D4309-5D0C-451B-BE90-5CBCE8820E5B}">
      <dsp:nvSpPr>
        <dsp:cNvPr id="0" name=""/>
        <dsp:cNvSpPr/>
      </dsp:nvSpPr>
      <dsp:spPr>
        <a:xfrm>
          <a:off x="3581371" y="1972039"/>
          <a:ext cx="685825" cy="1226952"/>
        </a:xfrm>
        <a:custGeom>
          <a:avLst/>
          <a:gdLst/>
          <a:ahLst/>
          <a:cxnLst/>
          <a:rect l="0" t="0" r="0" b="0"/>
          <a:pathLst>
            <a:path>
              <a:moveTo>
                <a:pt x="0" y="0"/>
              </a:moveTo>
              <a:lnTo>
                <a:pt x="0" y="1226952"/>
              </a:lnTo>
              <a:lnTo>
                <a:pt x="685825" y="122695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A0C05-8B94-42DA-8FD7-84D4445AFD5B}">
      <dsp:nvSpPr>
        <dsp:cNvPr id="0" name=""/>
        <dsp:cNvSpPr/>
      </dsp:nvSpPr>
      <dsp:spPr>
        <a:xfrm>
          <a:off x="3581371" y="1972039"/>
          <a:ext cx="568350" cy="441380"/>
        </a:xfrm>
        <a:custGeom>
          <a:avLst/>
          <a:gdLst/>
          <a:ahLst/>
          <a:cxnLst/>
          <a:rect l="0" t="0" r="0" b="0"/>
          <a:pathLst>
            <a:path>
              <a:moveTo>
                <a:pt x="0" y="0"/>
              </a:moveTo>
              <a:lnTo>
                <a:pt x="0" y="441380"/>
              </a:lnTo>
              <a:lnTo>
                <a:pt x="568350" y="44138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D1DBB-3B34-47E3-BF03-D5FA3385F98B}">
      <dsp:nvSpPr>
        <dsp:cNvPr id="0" name=""/>
        <dsp:cNvSpPr/>
      </dsp:nvSpPr>
      <dsp:spPr>
        <a:xfrm>
          <a:off x="3516619" y="785494"/>
          <a:ext cx="1588654" cy="281304"/>
        </a:xfrm>
        <a:custGeom>
          <a:avLst/>
          <a:gdLst/>
          <a:ahLst/>
          <a:cxnLst/>
          <a:rect l="0" t="0" r="0" b="0"/>
          <a:pathLst>
            <a:path>
              <a:moveTo>
                <a:pt x="0" y="0"/>
              </a:moveTo>
              <a:lnTo>
                <a:pt x="0" y="178196"/>
              </a:lnTo>
              <a:lnTo>
                <a:pt x="1588654" y="178196"/>
              </a:lnTo>
              <a:lnTo>
                <a:pt x="1588654" y="28130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7386C-C611-4CF4-A638-154F0C7628C3}">
      <dsp:nvSpPr>
        <dsp:cNvPr id="0" name=""/>
        <dsp:cNvSpPr/>
      </dsp:nvSpPr>
      <dsp:spPr>
        <a:xfrm>
          <a:off x="302132" y="1891565"/>
          <a:ext cx="459870" cy="3339608"/>
        </a:xfrm>
        <a:custGeom>
          <a:avLst/>
          <a:gdLst/>
          <a:ahLst/>
          <a:cxnLst/>
          <a:rect l="0" t="0" r="0" b="0"/>
          <a:pathLst>
            <a:path>
              <a:moveTo>
                <a:pt x="0" y="0"/>
              </a:moveTo>
              <a:lnTo>
                <a:pt x="0" y="3339608"/>
              </a:lnTo>
              <a:lnTo>
                <a:pt x="459870" y="33396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3D709-6304-4703-9864-5B41DC6A4663}">
      <dsp:nvSpPr>
        <dsp:cNvPr id="0" name=""/>
        <dsp:cNvSpPr/>
      </dsp:nvSpPr>
      <dsp:spPr>
        <a:xfrm>
          <a:off x="302132" y="1891565"/>
          <a:ext cx="431039" cy="2630545"/>
        </a:xfrm>
        <a:custGeom>
          <a:avLst/>
          <a:gdLst/>
          <a:ahLst/>
          <a:cxnLst/>
          <a:rect l="0" t="0" r="0" b="0"/>
          <a:pathLst>
            <a:path>
              <a:moveTo>
                <a:pt x="0" y="0"/>
              </a:moveTo>
              <a:lnTo>
                <a:pt x="0" y="2630545"/>
              </a:lnTo>
              <a:lnTo>
                <a:pt x="431039" y="263054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F10EC-6B33-42A8-BE63-18E6651CD7B3}">
      <dsp:nvSpPr>
        <dsp:cNvPr id="0" name=""/>
        <dsp:cNvSpPr/>
      </dsp:nvSpPr>
      <dsp:spPr>
        <a:xfrm>
          <a:off x="302132" y="1891565"/>
          <a:ext cx="459870" cy="1678949"/>
        </a:xfrm>
        <a:custGeom>
          <a:avLst/>
          <a:gdLst/>
          <a:ahLst/>
          <a:cxnLst/>
          <a:rect l="0" t="0" r="0" b="0"/>
          <a:pathLst>
            <a:path>
              <a:moveTo>
                <a:pt x="0" y="0"/>
              </a:moveTo>
              <a:lnTo>
                <a:pt x="0" y="1678949"/>
              </a:lnTo>
              <a:lnTo>
                <a:pt x="459870" y="167894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CD99D-9BFA-4E58-9E8D-DA60051534C5}">
      <dsp:nvSpPr>
        <dsp:cNvPr id="0" name=""/>
        <dsp:cNvSpPr/>
      </dsp:nvSpPr>
      <dsp:spPr>
        <a:xfrm>
          <a:off x="302132" y="1891565"/>
          <a:ext cx="448155" cy="674504"/>
        </a:xfrm>
        <a:custGeom>
          <a:avLst/>
          <a:gdLst/>
          <a:ahLst/>
          <a:cxnLst/>
          <a:rect l="0" t="0" r="0" b="0"/>
          <a:pathLst>
            <a:path>
              <a:moveTo>
                <a:pt x="0" y="0"/>
              </a:moveTo>
              <a:lnTo>
                <a:pt x="0" y="674504"/>
              </a:lnTo>
              <a:lnTo>
                <a:pt x="448155" y="67450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E74B0-617E-43BA-ACAC-20C6BFBF00FF}">
      <dsp:nvSpPr>
        <dsp:cNvPr id="0" name=""/>
        <dsp:cNvSpPr/>
      </dsp:nvSpPr>
      <dsp:spPr>
        <a:xfrm>
          <a:off x="1497214" y="785494"/>
          <a:ext cx="2019405" cy="264075"/>
        </a:xfrm>
        <a:custGeom>
          <a:avLst/>
          <a:gdLst/>
          <a:ahLst/>
          <a:cxnLst/>
          <a:rect l="0" t="0" r="0" b="0"/>
          <a:pathLst>
            <a:path>
              <a:moveTo>
                <a:pt x="2019405" y="0"/>
              </a:moveTo>
              <a:lnTo>
                <a:pt x="2019405" y="160967"/>
              </a:lnTo>
              <a:lnTo>
                <a:pt x="0" y="160967"/>
              </a:lnTo>
              <a:lnTo>
                <a:pt x="0" y="2640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2914D-FFFD-470D-9B2D-E8413C8D8A94}">
      <dsp:nvSpPr>
        <dsp:cNvPr id="0" name=""/>
        <dsp:cNvSpPr/>
      </dsp:nvSpPr>
      <dsp:spPr>
        <a:xfrm>
          <a:off x="22838" y="184141"/>
          <a:ext cx="6987561" cy="601353"/>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College and Career Readiness Standards</a:t>
          </a:r>
          <a:endParaRPr lang="en-US" sz="2600" kern="1200" dirty="0">
            <a:solidFill>
              <a:schemeClr val="tx1"/>
            </a:solidFill>
          </a:endParaRPr>
        </a:p>
      </dsp:txBody>
      <dsp:txXfrm>
        <a:off x="22838" y="184141"/>
        <a:ext cx="6987561" cy="601353"/>
      </dsp:txXfrm>
    </dsp:sp>
    <dsp:sp modelId="{1C6BF5A2-525C-459F-9F90-9B4D34D655D8}">
      <dsp:nvSpPr>
        <dsp:cNvPr id="0" name=""/>
        <dsp:cNvSpPr/>
      </dsp:nvSpPr>
      <dsp:spPr>
        <a:xfrm>
          <a:off x="3362" y="1049570"/>
          <a:ext cx="2987703" cy="841994"/>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English Language Arts </a:t>
          </a:r>
          <a:endParaRPr lang="en-US" sz="2500" kern="1200" dirty="0">
            <a:solidFill>
              <a:schemeClr val="tx1"/>
            </a:solidFill>
          </a:endParaRPr>
        </a:p>
      </dsp:txBody>
      <dsp:txXfrm>
        <a:off x="3362" y="1049570"/>
        <a:ext cx="2987703" cy="841994"/>
      </dsp:txXfrm>
    </dsp:sp>
    <dsp:sp modelId="{09137075-9EE0-4452-B079-D7B9827A5A28}">
      <dsp:nvSpPr>
        <dsp:cNvPr id="0" name=""/>
        <dsp:cNvSpPr/>
      </dsp:nvSpPr>
      <dsp:spPr>
        <a:xfrm>
          <a:off x="750288" y="2084137"/>
          <a:ext cx="2045311" cy="963864"/>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Reading (20)</a:t>
          </a:r>
        </a:p>
        <a:p>
          <a:pPr lvl="0" algn="ctr" defTabSz="800100">
            <a:lnSpc>
              <a:spcPct val="90000"/>
            </a:lnSpc>
            <a:spcBef>
              <a:spcPct val="0"/>
            </a:spcBef>
            <a:spcAft>
              <a:spcPct val="35000"/>
            </a:spcAft>
          </a:pPr>
          <a:r>
            <a:rPr lang="en-US" sz="1800" b="1" kern="1200" baseline="0" dirty="0" smtClean="0">
              <a:solidFill>
                <a:schemeClr val="tx1"/>
              </a:solidFill>
            </a:rPr>
            <a:t>1)Informational (10)</a:t>
          </a:r>
        </a:p>
        <a:p>
          <a:pPr lvl="0" algn="ctr" defTabSz="800100">
            <a:lnSpc>
              <a:spcPct val="90000"/>
            </a:lnSpc>
            <a:spcBef>
              <a:spcPct val="0"/>
            </a:spcBef>
            <a:spcAft>
              <a:spcPct val="35000"/>
            </a:spcAft>
          </a:pPr>
          <a:r>
            <a:rPr lang="en-US" sz="1800" b="1" kern="1200" baseline="0" dirty="0" smtClean="0">
              <a:solidFill>
                <a:schemeClr val="tx1"/>
              </a:solidFill>
            </a:rPr>
            <a:t>2)Literary (10)</a:t>
          </a:r>
        </a:p>
      </dsp:txBody>
      <dsp:txXfrm>
        <a:off x="750288" y="2084137"/>
        <a:ext cx="2045311" cy="963864"/>
      </dsp:txXfrm>
    </dsp:sp>
    <dsp:sp modelId="{8C9F3B3F-BB9A-42F9-A845-2FA8F0BADFEB}">
      <dsp:nvSpPr>
        <dsp:cNvPr id="0" name=""/>
        <dsp:cNvSpPr/>
      </dsp:nvSpPr>
      <dsp:spPr>
        <a:xfrm>
          <a:off x="762003" y="3200401"/>
          <a:ext cx="2045311" cy="740226"/>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Writing (10)</a:t>
          </a:r>
          <a:endParaRPr lang="en-US" sz="1800" b="1" kern="1200" baseline="0" dirty="0">
            <a:solidFill>
              <a:schemeClr val="tx1"/>
            </a:solidFill>
          </a:endParaRPr>
        </a:p>
      </dsp:txBody>
      <dsp:txXfrm>
        <a:off x="762003" y="3200401"/>
        <a:ext cx="2045311" cy="740226"/>
      </dsp:txXfrm>
    </dsp:sp>
    <dsp:sp modelId="{A33345CC-CCF2-450D-A9D7-9AF26EE7741A}">
      <dsp:nvSpPr>
        <dsp:cNvPr id="0" name=""/>
        <dsp:cNvSpPr/>
      </dsp:nvSpPr>
      <dsp:spPr>
        <a:xfrm>
          <a:off x="733172" y="4235945"/>
          <a:ext cx="2045311" cy="572331"/>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Speaking &amp; Listening (6)</a:t>
          </a:r>
          <a:endParaRPr lang="en-US" sz="1800" b="1" kern="1200" baseline="0" dirty="0">
            <a:solidFill>
              <a:schemeClr val="tx1"/>
            </a:solidFill>
          </a:endParaRPr>
        </a:p>
      </dsp:txBody>
      <dsp:txXfrm>
        <a:off x="733172" y="4235945"/>
        <a:ext cx="2045311" cy="572331"/>
      </dsp:txXfrm>
    </dsp:sp>
    <dsp:sp modelId="{F0472C60-21E1-455A-9415-39D1F101F70C}">
      <dsp:nvSpPr>
        <dsp:cNvPr id="0" name=""/>
        <dsp:cNvSpPr/>
      </dsp:nvSpPr>
      <dsp:spPr>
        <a:xfrm>
          <a:off x="762003" y="4953001"/>
          <a:ext cx="1940552" cy="556344"/>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Language</a:t>
          </a:r>
          <a:r>
            <a:rPr lang="en-US" sz="1800" b="1" kern="1200" baseline="0" dirty="0" smtClean="0">
              <a:solidFill>
                <a:schemeClr val="bg1"/>
              </a:solidFill>
            </a:rPr>
            <a:t> </a:t>
          </a:r>
          <a:r>
            <a:rPr lang="en-US" sz="1800" b="1" kern="1200" baseline="0" dirty="0" smtClean="0">
              <a:solidFill>
                <a:schemeClr val="tx1"/>
              </a:solidFill>
            </a:rPr>
            <a:t>(6)</a:t>
          </a:r>
          <a:endParaRPr lang="en-US" sz="1800" b="1" kern="1200" baseline="0" dirty="0">
            <a:solidFill>
              <a:schemeClr val="tx1"/>
            </a:solidFill>
          </a:endParaRPr>
        </a:p>
      </dsp:txBody>
      <dsp:txXfrm>
        <a:off x="762003" y="4953001"/>
        <a:ext cx="1940552" cy="556344"/>
      </dsp:txXfrm>
    </dsp:sp>
    <dsp:sp modelId="{0FC3AB55-C710-4BCB-BEF7-BA8B82575096}">
      <dsp:nvSpPr>
        <dsp:cNvPr id="0" name=""/>
        <dsp:cNvSpPr/>
      </dsp:nvSpPr>
      <dsp:spPr>
        <a:xfrm>
          <a:off x="3200396" y="1066799"/>
          <a:ext cx="3809754" cy="905239"/>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CA" sz="1800" kern="1200" dirty="0" err="1" smtClean="0">
              <a:solidFill>
                <a:schemeClr val="tx1"/>
              </a:solidFill>
              <a:latin typeface="Georgia" pitchFamily="18" charset="0"/>
            </a:rPr>
            <a:t>Literacy</a:t>
          </a:r>
          <a:r>
            <a:rPr lang="fr-CA" sz="1800" kern="1200" dirty="0" smtClean="0">
              <a:solidFill>
                <a:schemeClr val="tx1"/>
              </a:solidFill>
              <a:latin typeface="Georgia" pitchFamily="18" charset="0"/>
            </a:rPr>
            <a:t> in </a:t>
          </a:r>
          <a:r>
            <a:rPr lang="fr-CA" sz="1800" kern="1200" dirty="0" err="1" smtClean="0">
              <a:solidFill>
                <a:schemeClr val="tx1"/>
              </a:solidFill>
              <a:latin typeface="Georgia" pitchFamily="18" charset="0"/>
            </a:rPr>
            <a:t>History</a:t>
          </a:r>
          <a:r>
            <a:rPr lang="fr-CA" sz="1800" kern="1200" dirty="0" smtClean="0">
              <a:solidFill>
                <a:schemeClr val="tx1"/>
              </a:solidFill>
              <a:latin typeface="Georgia" pitchFamily="18" charset="0"/>
            </a:rPr>
            <a:t>/Social </a:t>
          </a:r>
          <a:r>
            <a:rPr lang="fr-CA" sz="1800" kern="1200" dirty="0" err="1" smtClean="0">
              <a:solidFill>
                <a:schemeClr val="tx1"/>
              </a:solidFill>
              <a:latin typeface="Georgia" pitchFamily="18" charset="0"/>
            </a:rPr>
            <a:t>Studies</a:t>
          </a:r>
          <a:r>
            <a:rPr lang="fr-CA" sz="1800" kern="1200" dirty="0" smtClean="0">
              <a:solidFill>
                <a:schemeClr val="tx1"/>
              </a:solidFill>
              <a:latin typeface="Georgia" pitchFamily="18" charset="0"/>
            </a:rPr>
            <a:t>, Science, and </a:t>
          </a:r>
          <a:r>
            <a:rPr lang="fr-CA" sz="1800" kern="1200" dirty="0" err="1" smtClean="0">
              <a:solidFill>
                <a:schemeClr val="tx1"/>
              </a:solidFill>
              <a:latin typeface="Georgia" pitchFamily="18" charset="0"/>
            </a:rPr>
            <a:t>Technical</a:t>
          </a:r>
          <a:r>
            <a:rPr lang="fr-CA" sz="1800" kern="1200" dirty="0" smtClean="0">
              <a:solidFill>
                <a:schemeClr val="tx1"/>
              </a:solidFill>
              <a:latin typeface="Georgia" pitchFamily="18" charset="0"/>
            </a:rPr>
            <a:t> </a:t>
          </a:r>
          <a:r>
            <a:rPr lang="fr-CA" sz="1800" kern="1200" dirty="0" err="1" smtClean="0">
              <a:solidFill>
                <a:schemeClr val="tx1"/>
              </a:solidFill>
              <a:latin typeface="Georgia" pitchFamily="18" charset="0"/>
            </a:rPr>
            <a:t>Subjects</a:t>
          </a:r>
          <a:r>
            <a:rPr lang="fr-CA" sz="1800" kern="1200" dirty="0" smtClean="0">
              <a:solidFill>
                <a:schemeClr val="tx1"/>
              </a:solidFill>
              <a:latin typeface="Georgia" pitchFamily="18" charset="0"/>
            </a:rPr>
            <a:t> </a:t>
          </a:r>
          <a:endParaRPr lang="en-US" sz="1800" kern="1200" dirty="0">
            <a:solidFill>
              <a:schemeClr val="tx1"/>
            </a:solidFill>
          </a:endParaRPr>
        </a:p>
      </dsp:txBody>
      <dsp:txXfrm>
        <a:off x="3200396" y="1066799"/>
        <a:ext cx="3809754" cy="905239"/>
      </dsp:txXfrm>
    </dsp:sp>
    <dsp:sp modelId="{06E6FFFA-4EB5-4F8B-AB8D-C9346F13FE75}">
      <dsp:nvSpPr>
        <dsp:cNvPr id="0" name=""/>
        <dsp:cNvSpPr/>
      </dsp:nvSpPr>
      <dsp:spPr>
        <a:xfrm>
          <a:off x="4149721" y="2161027"/>
          <a:ext cx="2201181" cy="50478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Reading</a:t>
          </a:r>
          <a:r>
            <a:rPr lang="en-US" sz="1800" b="1" kern="1200" baseline="0" dirty="0" smtClean="0">
              <a:solidFill>
                <a:schemeClr val="bg1"/>
              </a:solidFill>
            </a:rPr>
            <a:t> </a:t>
          </a:r>
          <a:r>
            <a:rPr lang="en-US" sz="1800" b="1" kern="1200" baseline="0" dirty="0" smtClean="0">
              <a:solidFill>
                <a:schemeClr val="tx1"/>
              </a:solidFill>
            </a:rPr>
            <a:t>(10) </a:t>
          </a:r>
          <a:endParaRPr lang="en-US" sz="1800" b="1" kern="1200" baseline="0" dirty="0">
            <a:solidFill>
              <a:schemeClr val="tx1"/>
            </a:solidFill>
          </a:endParaRPr>
        </a:p>
      </dsp:txBody>
      <dsp:txXfrm>
        <a:off x="4149721" y="2161027"/>
        <a:ext cx="2201181" cy="504785"/>
      </dsp:txXfrm>
    </dsp:sp>
    <dsp:sp modelId="{6313C5EA-7416-482E-A9A1-7F296A103F60}">
      <dsp:nvSpPr>
        <dsp:cNvPr id="0" name=""/>
        <dsp:cNvSpPr/>
      </dsp:nvSpPr>
      <dsp:spPr>
        <a:xfrm>
          <a:off x="4267197" y="2971799"/>
          <a:ext cx="2148576" cy="454384"/>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Writing (10) </a:t>
          </a:r>
          <a:endParaRPr lang="en-US" sz="1800" b="1" kern="1200" baseline="0" dirty="0">
            <a:solidFill>
              <a:schemeClr val="tx1"/>
            </a:solidFill>
          </a:endParaRPr>
        </a:p>
      </dsp:txBody>
      <dsp:txXfrm>
        <a:off x="4267197" y="2971799"/>
        <a:ext cx="2148576" cy="4543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9A251E6C-D6E4-4009-B064-A208B741BD20}" type="datetimeFigureOut">
              <a:rPr lang="en-US" smtClean="0"/>
              <a:pPr/>
              <a:t>8/29/2012</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44BAD67B-3B9B-421E-8640-947EA492B824}" type="slidenum">
              <a:rPr lang="en-US" smtClean="0"/>
              <a:pPr/>
              <a:t>‹#›</a:t>
            </a:fld>
            <a:endParaRPr lang="en-US"/>
          </a:p>
        </p:txBody>
      </p:sp>
    </p:spTree>
    <p:extLst>
      <p:ext uri="{BB962C8B-B14F-4D97-AF65-F5344CB8AC3E}">
        <p14:creationId xmlns:p14="http://schemas.microsoft.com/office/powerpoint/2010/main" val="4175712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D7B6D6D4-0FB5-44A0-9343-9046A2503116}" type="datetimeFigureOut">
              <a:rPr lang="en-US" smtClean="0"/>
              <a:pPr/>
              <a:t>8/29/2012</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440" tIns="45720" rIns="91440" bIns="45720" rtlCol="0" anchor="b"/>
          <a:lstStyle>
            <a:lvl1pPr algn="r">
              <a:defRPr sz="1200"/>
            </a:lvl1pPr>
          </a:lstStyle>
          <a:p>
            <a:fld id="{1D02B273-6C43-4E57-8329-4C9B15A1C8C7}" type="slidenum">
              <a:rPr lang="en-US" smtClean="0"/>
              <a:pPr/>
              <a:t>‹#›</a:t>
            </a:fld>
            <a:endParaRPr lang="en-US"/>
          </a:p>
        </p:txBody>
      </p:sp>
    </p:spTree>
    <p:extLst>
      <p:ext uri="{BB962C8B-B14F-4D97-AF65-F5344CB8AC3E}">
        <p14:creationId xmlns:p14="http://schemas.microsoft.com/office/powerpoint/2010/main" val="163184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0" i="0" dirty="0" smtClean="0"/>
              <a:t>1.</a:t>
            </a:r>
            <a:r>
              <a:rPr lang="en-US" b="0" i="0" baseline="0" dirty="0" smtClean="0"/>
              <a:t> I</a:t>
            </a:r>
            <a:r>
              <a:rPr lang="en-US" b="0" i="0" dirty="0" smtClean="0"/>
              <a:t>n terms of content and instructional implications</a:t>
            </a:r>
          </a:p>
          <a:p>
            <a:pPr>
              <a:buFont typeface="Arial" pitchFamily="34" charset="0"/>
              <a:buNone/>
            </a:pPr>
            <a:r>
              <a:rPr lang="en-US" b="0" i="0" dirty="0" smtClean="0"/>
              <a:t>2. Making Meaning, Comparing Old to New in terms of grades/courses is a great place to begin</a:t>
            </a:r>
          </a:p>
          <a:p>
            <a:pPr>
              <a:buFont typeface="Arial" pitchFamily="34" charset="0"/>
              <a:buNone/>
            </a:pPr>
            <a:r>
              <a:rPr lang="en-US" b="0" i="0" dirty="0" smtClean="0"/>
              <a:t>3. Begin with an “introduction” </a:t>
            </a:r>
            <a:r>
              <a:rPr lang="en-US" b="0" i="0" baseline="0" dirty="0" smtClean="0"/>
              <a:t> to  the organization, etc. and then b</a:t>
            </a:r>
            <a:r>
              <a:rPr lang="en-US" b="0" i="0" dirty="0" smtClean="0"/>
              <a:t>uild in time for identifying “gaps”, time for horizontal and vertical </a:t>
            </a:r>
          </a:p>
          <a:p>
            <a:pPr>
              <a:buFont typeface="Arial" pitchFamily="34" charset="0"/>
              <a:buNone/>
            </a:pPr>
            <a:r>
              <a:rPr lang="en-US" b="0" i="0" dirty="0" smtClean="0"/>
              <a:t>   review of the new standards</a:t>
            </a:r>
            <a:r>
              <a:rPr lang="en-US" b="0" i="0" baseline="0" dirty="0" smtClean="0"/>
              <a:t> and MAKE SURE</a:t>
            </a:r>
            <a:r>
              <a:rPr lang="en-US" b="0" i="0" dirty="0" smtClean="0"/>
              <a:t> sure that Science and SS teachers are participating</a:t>
            </a:r>
            <a:r>
              <a:rPr lang="en-US" b="0" i="0" baseline="0" dirty="0" smtClean="0"/>
              <a:t>  in all t</a:t>
            </a:r>
            <a:r>
              <a:rPr lang="en-US" b="0" i="0" dirty="0" smtClean="0"/>
              <a:t>he ELA</a:t>
            </a:r>
            <a:r>
              <a:rPr lang="en-US" b="0" i="0" baseline="0" dirty="0" smtClean="0"/>
              <a:t> Standards work, too!</a:t>
            </a:r>
            <a:endParaRPr lang="en-US" b="0" i="0" dirty="0" smtClean="0"/>
          </a:p>
          <a:p>
            <a:endParaRPr lang="en-US" b="1" dirty="0" smtClean="0"/>
          </a:p>
          <a:p>
            <a:r>
              <a:rPr lang="en-US" b="1" dirty="0" smtClean="0"/>
              <a:t>Wouldn’t it be great if we had a Staples “Easy Button” to get</a:t>
            </a:r>
            <a:r>
              <a:rPr lang="en-US" b="1" baseline="0" dirty="0" smtClean="0"/>
              <a:t> us through our work in assisting schools…</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The </a:t>
            </a:r>
            <a:r>
              <a:rPr lang="en-US" b="1" i="0" baseline="0" dirty="0" smtClean="0"/>
              <a:t>goal</a:t>
            </a:r>
            <a:r>
              <a:rPr lang="en-US" b="0" i="0" baseline="0" dirty="0" smtClean="0"/>
              <a:t> for today is that the information you receive will help you to answer the questions and leave here with the beginning or at least some thoughts of a plan to address the needs of the educators you are working with…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WHY NOW?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latin typeface="Times" pitchFamily="18" charset="0"/>
              </a:rPr>
              <a:t>Along with the National Governors Association Center for Best Practices (NGA  Center) in partnership with Achieve, Inc., ACT, and the College Board initiated a state-led process of developing and adopting a common core of state standards, the Common Core State Standards Initiative. </a:t>
            </a:r>
          </a:p>
          <a:p>
            <a:pPr eaLnBrk="1" hangingPunct="1"/>
            <a:r>
              <a:rPr lang="en-US" sz="1200" dirty="0" smtClean="0"/>
              <a:t>Focused on critical demands of the global economy</a:t>
            </a:r>
          </a:p>
          <a:p>
            <a:pPr eaLnBrk="1" hangingPunct="1"/>
            <a:r>
              <a:rPr lang="en-US" sz="1200" dirty="0" smtClean="0"/>
              <a:t>Fewer, but more rigorous</a:t>
            </a:r>
          </a:p>
          <a:p>
            <a:pPr eaLnBrk="1" hangingPunct="1"/>
            <a:r>
              <a:rPr lang="en-US" sz="1200" dirty="0" smtClean="0"/>
              <a:t>Easily communicated to stakeholders</a:t>
            </a:r>
          </a:p>
          <a:p>
            <a:pPr eaLnBrk="1" hangingPunct="1"/>
            <a:r>
              <a:rPr lang="en-US" sz="1200" dirty="0" smtClean="0"/>
              <a:t>Based on research</a:t>
            </a:r>
          </a:p>
          <a:p>
            <a:pPr eaLnBrk="1" hangingPunct="1"/>
            <a:r>
              <a:rPr lang="en-US" sz="1200" dirty="0" smtClean="0"/>
              <a:t>Considered international benchmarks</a:t>
            </a:r>
          </a:p>
          <a:p>
            <a:pPr eaLnBrk="1" hangingPunct="1"/>
            <a:r>
              <a:rPr lang="en-US" sz="1200" dirty="0" smtClean="0"/>
              <a:t>Aligned from kindergarten through college entrance: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Intended to be a living work: as new and better evidence emerges the standards will be revised accordingly</a:t>
            </a:r>
          </a:p>
          <a:p>
            <a:pPr>
              <a:buFont typeface="Arial" pitchFamily="34" charset="0"/>
              <a:buNone/>
            </a:pPr>
            <a:endParaRPr lang="en-US" baseline="0" dirty="0" smtClean="0"/>
          </a:p>
          <a:p>
            <a:pPr>
              <a:buFont typeface="Arial" pitchFamily="34" charset="0"/>
              <a:buNone/>
            </a:pPr>
            <a:r>
              <a:rPr lang="en-US" baseline="0" dirty="0" smtClean="0"/>
              <a:t>The Standards ARE JUST THE BEGINNING! knowledge of CASL, CHETL and the Deconstruction Process are the only ways to arrive at our destination of high level student learning. </a:t>
            </a:r>
          </a:p>
          <a:p>
            <a:pPr>
              <a:buFont typeface="Arial" pitchFamily="34" charset="0"/>
              <a:buChar char="•"/>
            </a:pPr>
            <a:endParaRPr lang="en-US" baseline="0" dirty="0" smtClean="0"/>
          </a:p>
          <a:p>
            <a:pPr>
              <a:buFont typeface="Arial" pitchFamily="34" charset="0"/>
              <a:buNone/>
            </a:pPr>
            <a:endParaRPr lang="en-US" baseline="0" dirty="0" smtClean="0"/>
          </a:p>
          <a:p>
            <a:pPr>
              <a:buFont typeface="Arial"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itchFamily="18" charset="0"/>
              </a:rPr>
              <a:t>Intent is to help in understanding of how the new Common Core Standards in ELA compares with current expectations for students </a:t>
            </a:r>
            <a:r>
              <a:rPr lang="en-US" b="1" dirty="0" smtClean="0">
                <a:latin typeface="Georgia" pitchFamily="18" charset="0"/>
              </a:rPr>
              <a:t>AND</a:t>
            </a:r>
            <a:r>
              <a:rPr lang="en-US" dirty="0" smtClean="0">
                <a:latin typeface="Georgia" pitchFamily="18" charset="0"/>
              </a:rPr>
              <a:t> to inform thinking about the implementation of Kentucky Core Academic Standards</a:t>
            </a:r>
          </a:p>
          <a:p>
            <a:endParaRPr lang="en-US" b="1" dirty="0" smtClean="0"/>
          </a:p>
          <a:p>
            <a:r>
              <a:rPr lang="en-US" b="1" dirty="0" smtClean="0"/>
              <a:t>Crosswalk</a:t>
            </a:r>
            <a:r>
              <a:rPr lang="en-US" b="1" baseline="0" dirty="0" smtClean="0"/>
              <a:t> Handout (Page 264) and Basic Explanations Handout: </a:t>
            </a:r>
            <a:r>
              <a:rPr lang="en-US" baseline="0" dirty="0" smtClean="0"/>
              <a:t>Provide explanation for crosswalk document using example on the screen and the handout.</a:t>
            </a:r>
          </a:p>
          <a:p>
            <a:endParaRPr lang="en-US" baseline="0" dirty="0" smtClean="0"/>
          </a:p>
          <a:p>
            <a:r>
              <a:rPr lang="en-US" baseline="0" dirty="0" smtClean="0"/>
              <a:t>Activity: Have participants analyze the other 2 standards on the crosswalk handout using the explanations handout.  Ask them to discuss any implications for curriculum alignment and or effective teaching/learning characteristics </a:t>
            </a:r>
          </a:p>
          <a:p>
            <a:endParaRPr lang="en-US" baseline="0" dirty="0" smtClean="0"/>
          </a:p>
          <a:p>
            <a:r>
              <a:rPr lang="en-US" b="1" baseline="0" dirty="0" smtClean="0"/>
              <a:t>Understanding the organization of this document and how to use it will help teachers organize and align current curriculum. It will allow them to identify “gaps” in the two standards and start planning/addressing standards before school is out…</a:t>
            </a:r>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SUGGESTION</a:t>
            </a:r>
            <a:r>
              <a:rPr lang="en-US" baseline="0" dirty="0" smtClean="0"/>
              <a:t> FOR BEGINNING THE STANDARDS WORK AT YOUR SCHOOL/DISTRICT.</a:t>
            </a:r>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a:t>
            </a:r>
            <a:r>
              <a:rPr lang="en-US" baseline="0" dirty="0" smtClean="0"/>
              <a:t> back to the Guiding Questions and Goal:</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The goal for today is that the information you received will help you to answer the questions and leave here with the beginning or at least some thoughts of a plan to address the needs of the school you are working within…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Now let’s take some time for discussion and get on paper the GREAT IDEAS I know have crossed your mind as you’ve participated in yesterday and today’s sessions about Standards, CASL, CHETL,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Use </a:t>
            </a:r>
            <a:r>
              <a:rPr lang="en-US" b="1" i="0" baseline="0" smtClean="0"/>
              <a:t>Reflection Page HANDOUT</a:t>
            </a: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1" baseline="0" dirty="0" smtClean="0"/>
              <a:t>Handout PG. 1 (Page 41 of Standards): </a:t>
            </a:r>
          </a:p>
          <a:p>
            <a:pPr lvl="1">
              <a:buFont typeface="Arial" pitchFamily="34" charset="0"/>
              <a:buChar char="•"/>
            </a:pPr>
            <a:r>
              <a:rPr lang="en-US" baseline="0" dirty="0" smtClean="0"/>
              <a:t>CCR are know as ANCHOR STANDARDS. They define general, cross disciplinary literacy expectations for college/career readiness</a:t>
            </a:r>
          </a:p>
          <a:p>
            <a:pPr lvl="0">
              <a:buFont typeface="Arial" pitchFamily="34" charset="0"/>
              <a:buNone/>
            </a:pPr>
            <a:endParaRPr lang="en-US" baseline="0" dirty="0" smtClean="0"/>
          </a:p>
          <a:p>
            <a:pPr lvl="0">
              <a:buFont typeface="Arial" pitchFamily="34" charset="0"/>
              <a:buNone/>
            </a:pPr>
            <a:r>
              <a:rPr lang="en-US" b="1" baseline="0" dirty="0" smtClean="0"/>
              <a:t>Handout PGS. 2-3 (Pages 42 and 45 of Standards):</a:t>
            </a:r>
          </a:p>
          <a:p>
            <a:pPr lvl="1">
              <a:buFont typeface="Arial" pitchFamily="34" charset="0"/>
              <a:buChar char="•"/>
            </a:pPr>
            <a:r>
              <a:rPr lang="en-US" baseline="0" dirty="0" smtClean="0"/>
              <a:t>Grade-Level </a:t>
            </a:r>
            <a:r>
              <a:rPr lang="en-US" baseline="0" dirty="0" err="1" smtClean="0"/>
              <a:t>Stds</a:t>
            </a:r>
            <a:r>
              <a:rPr lang="en-US" baseline="0" dirty="0" smtClean="0"/>
              <a:t> – K-8 provide useful specificity; 9-10/11-12 bands allow flexibility in high school course design</a:t>
            </a:r>
          </a:p>
          <a:p>
            <a:pPr lvl="1">
              <a:buFont typeface="Arial" pitchFamily="34" charset="0"/>
              <a:buChar char="•"/>
            </a:pPr>
            <a:r>
              <a:rPr lang="en-US" baseline="0" dirty="0" smtClean="0"/>
              <a:t>Strands: 4 processes of communication are closely related and reflected throughout the document</a:t>
            </a:r>
          </a:p>
          <a:p>
            <a:pPr lvl="1">
              <a:buFont typeface="Arial" pitchFamily="34" charset="0"/>
              <a:buChar char="•"/>
            </a:pPr>
            <a:r>
              <a:rPr lang="en-US" baseline="0" dirty="0" err="1" smtClean="0"/>
              <a:t>Stds</a:t>
            </a:r>
            <a:r>
              <a:rPr lang="en-US" baseline="0" dirty="0" smtClean="0"/>
              <a:t>. insist that literacy instruction be a shared responsibility within the school.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Emphasis on informational and persuasive text </a:t>
            </a:r>
            <a:endParaRPr lang="fr-CA" sz="1200" dirty="0" smtClean="0"/>
          </a:p>
          <a:p>
            <a:pPr lvl="1">
              <a:buFont typeface="Arial" pitchFamily="34" charset="0"/>
              <a:buChar char="•"/>
            </a:pPr>
            <a:endParaRPr lang="en-US" baseline="0" dirty="0" smtClean="0"/>
          </a:p>
          <a:p>
            <a:r>
              <a:rPr lang="en-US" sz="1200" dirty="0" smtClean="0"/>
              <a:t>BACK-MAPPED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D02B273-6C43-4E57-8329-4C9B15A1C8C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b="0" baseline="0" dirty="0" smtClean="0"/>
              <a:t>Visual Chart of the key design…</a:t>
            </a:r>
            <a:endParaRPr lang="en-US" b="0" dirty="0" smtClean="0"/>
          </a:p>
          <a:p>
            <a:pPr eaLnBrk="1" hangingPunct="1">
              <a:spcBef>
                <a:spcPct val="0"/>
              </a:spcBef>
              <a:buFontTx/>
              <a:buNone/>
            </a:pPr>
            <a:endParaRPr lang="en-US" b="0" dirty="0" smtClean="0"/>
          </a:p>
          <a:p>
            <a:pPr eaLnBrk="1" hangingPunct="1">
              <a:spcBef>
                <a:spcPct val="0"/>
              </a:spcBef>
              <a:buFontTx/>
              <a:buNone/>
            </a:pPr>
            <a:r>
              <a:rPr lang="en-US" b="0" dirty="0" smtClean="0"/>
              <a:t>Sally Hampton</a:t>
            </a:r>
            <a:r>
              <a:rPr lang="en-US" b="0" baseline="0" dirty="0" smtClean="0"/>
              <a:t> </a:t>
            </a:r>
            <a:r>
              <a:rPr lang="en-US" i="1" dirty="0" smtClean="0"/>
              <a:t>Chair, ELA College and Career Readiness Standards Work Group</a:t>
            </a:r>
            <a:r>
              <a:rPr lang="en-US" i="1" baseline="0" dirty="0" smtClean="0"/>
              <a:t> and </a:t>
            </a:r>
            <a:r>
              <a:rPr lang="en-US" i="1" dirty="0" smtClean="0"/>
              <a:t>Member, ELA K-12 Common Core Standards Committee </a:t>
            </a:r>
            <a:r>
              <a:rPr lang="en-US" i="0" dirty="0" smtClean="0"/>
              <a:t>stated “ most states have</a:t>
            </a:r>
            <a:r>
              <a:rPr lang="en-US" i="0" baseline="0" dirty="0" smtClean="0"/>
              <a:t> 120 standards in ELA. The CC has 42…”  </a:t>
            </a:r>
          </a:p>
          <a:p>
            <a:pPr eaLnBrk="1" hangingPunct="1">
              <a:spcBef>
                <a:spcPct val="0"/>
              </a:spcBef>
              <a:buFontTx/>
              <a:buNone/>
            </a:pPr>
            <a:endParaRPr lang="en-US" i="0" baseline="0" dirty="0" smtClean="0"/>
          </a:p>
          <a:p>
            <a:pPr eaLnBrk="1" hangingPunct="1">
              <a:spcBef>
                <a:spcPct val="0"/>
              </a:spcBef>
              <a:buFontTx/>
              <a:buNone/>
            </a:pPr>
            <a:r>
              <a:rPr lang="en-US" i="0" baseline="0" dirty="0" smtClean="0"/>
              <a:t>Fewer and Broader… This means that teachers must design more rigorous tasks to help  students achieve learning at a higher level… </a:t>
            </a:r>
            <a:r>
              <a:rPr lang="en-US" b="1" i="0" baseline="0" dirty="0" smtClean="0"/>
              <a:t>This is where CASL, Deconstruction and CHETL become the important pieces of the standards.  </a:t>
            </a:r>
            <a:r>
              <a:rPr lang="en-US" i="0" baseline="0" dirty="0" smtClean="0"/>
              <a:t>By themselves, the standards  WILL NOT improve student learning!!!</a:t>
            </a:r>
          </a:p>
          <a:p>
            <a:pPr eaLnBrk="1" hangingPunct="1">
              <a:spcBef>
                <a:spcPct val="0"/>
              </a:spcBef>
              <a:buFontTx/>
              <a:buNone/>
            </a:pPr>
            <a:endParaRPr lang="en-US" i="0" baseline="0" dirty="0" smtClean="0"/>
          </a:p>
          <a:p>
            <a:pPr eaLnBrk="1" hangingPunct="1">
              <a:spcBef>
                <a:spcPct val="0"/>
              </a:spcBef>
              <a:buFontTx/>
              <a:buNone/>
            </a:pPr>
            <a:r>
              <a:rPr lang="en-US" b="1" i="0" baseline="0" dirty="0" smtClean="0"/>
              <a:t>The </a:t>
            </a:r>
            <a:r>
              <a:rPr lang="en-US" b="1" i="0" u="sng" baseline="0" dirty="0" smtClean="0"/>
              <a:t>overarching skill emphasized in the ELA standards is COMPREHENSION at its highest level: ANALYSIS, CLASSIFICATION, ABILITY TO COMPARE/CONTRAST, SYNTHESIZE</a:t>
            </a:r>
          </a:p>
          <a:p>
            <a:pPr eaLnBrk="1" hangingPunct="1">
              <a:spcBef>
                <a:spcPct val="0"/>
              </a:spcBef>
              <a:buFontTx/>
              <a:buNone/>
            </a:pPr>
            <a:endParaRPr lang="en-US" i="0" baseline="0" dirty="0" smtClean="0"/>
          </a:p>
          <a:p>
            <a:pPr eaLnBrk="1" hangingPunct="1">
              <a:spcBef>
                <a:spcPct val="0"/>
              </a:spcBef>
              <a:buFontTx/>
              <a:buNone/>
            </a:pPr>
            <a:r>
              <a:rPr lang="en-US" dirty="0" smtClean="0"/>
              <a:t>Reading has 20 standards that are</a:t>
            </a:r>
            <a:r>
              <a:rPr lang="en-US" baseline="0" dirty="0" smtClean="0"/>
              <a:t> sub-divided into informational and literary text and each has</a:t>
            </a:r>
            <a:r>
              <a:rPr lang="en-US" dirty="0" smtClean="0"/>
              <a:t>10 standards (each connects back</a:t>
            </a:r>
            <a:r>
              <a:rPr lang="en-US" baseline="0" dirty="0" smtClean="0"/>
              <a:t> to its corresponding CCR</a:t>
            </a:r>
          </a:p>
          <a:p>
            <a:pPr eaLnBrk="1" hangingPunct="1">
              <a:spcBef>
                <a:spcPct val="0"/>
              </a:spcBef>
              <a:buFontTx/>
              <a:buNone/>
            </a:pPr>
            <a:r>
              <a:rPr lang="en-US" baseline="0" dirty="0" smtClean="0"/>
              <a:t>  anchor)</a:t>
            </a:r>
            <a:endParaRPr lang="en-US" dirty="0" smtClean="0"/>
          </a:p>
          <a:p>
            <a:pPr eaLnBrk="1" hangingPunct="1">
              <a:spcBef>
                <a:spcPct val="0"/>
              </a:spcBef>
              <a:buFontTx/>
              <a:buChar char="•"/>
            </a:pPr>
            <a:r>
              <a:rPr lang="en-US" dirty="0" smtClean="0"/>
              <a:t>10 standards for writing</a:t>
            </a:r>
          </a:p>
          <a:p>
            <a:pPr eaLnBrk="1" hangingPunct="1">
              <a:spcBef>
                <a:spcPct val="0"/>
              </a:spcBef>
              <a:buFontTx/>
              <a:buChar char="•"/>
            </a:pPr>
            <a:r>
              <a:rPr lang="en-US" dirty="0" smtClean="0"/>
              <a:t>6</a:t>
            </a:r>
            <a:r>
              <a:rPr lang="en-US" baseline="0" dirty="0" smtClean="0"/>
              <a:t> Standards for Speaking and Listening</a:t>
            </a:r>
          </a:p>
          <a:p>
            <a:pPr eaLnBrk="1" hangingPunct="1">
              <a:spcBef>
                <a:spcPct val="0"/>
              </a:spcBef>
              <a:buFontTx/>
              <a:buChar char="•"/>
            </a:pPr>
            <a:r>
              <a:rPr lang="en-US" baseline="0" dirty="0" smtClean="0"/>
              <a:t>6 Standards for Language</a:t>
            </a:r>
            <a:r>
              <a:rPr lang="en-US" dirty="0" smtClean="0"/>
              <a:t> </a:t>
            </a:r>
            <a:br>
              <a:rPr lang="en-US" dirty="0" smtClean="0"/>
            </a:b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Content Specific Literacy standards include</a:t>
            </a:r>
            <a:r>
              <a:rPr lang="en-US" baseline="0" dirty="0" smtClean="0"/>
              <a:t> 10 standards for </a:t>
            </a:r>
            <a:r>
              <a:rPr lang="en-US" dirty="0" smtClean="0"/>
              <a:t>reading and 10 for writing:</a:t>
            </a:r>
          </a:p>
          <a:p>
            <a:pPr eaLnBrk="1" hangingPunct="1">
              <a:spcBef>
                <a:spcPct val="0"/>
              </a:spcBef>
              <a:buFontTx/>
              <a:buNone/>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DF399-2768-4BAE-BD65-EF928FF0950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Everyone would like the standards to b</a:t>
            </a:r>
            <a:r>
              <a:rPr lang="en-US" baseline="0" dirty="0" smtClean="0"/>
              <a:t>e a “magic wand” and solve our problems, but that is a Fantasy</a:t>
            </a:r>
          </a:p>
          <a:p>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You won’t see strategies or instructional advice. BUT— </a:t>
            </a:r>
            <a:r>
              <a:rPr lang="en-US" b="1" u="sng" dirty="0" smtClean="0"/>
              <a:t>HIGHLY EFFECTIVE TEACHING AND LEARNING</a:t>
            </a:r>
            <a:r>
              <a:rPr lang="en-US" b="0" dirty="0" smtClean="0"/>
              <a:t> will guide teachers</a:t>
            </a:r>
            <a:r>
              <a:rPr lang="en-US" b="1" dirty="0" smtClean="0"/>
              <a:t>.  </a:t>
            </a:r>
            <a:r>
              <a:rPr lang="en-US" dirty="0" smtClean="0"/>
              <a:t>Along with CHETL, the establishment</a:t>
            </a:r>
            <a:r>
              <a:rPr lang="en-US" baseline="0" dirty="0" smtClean="0"/>
              <a:t> of </a:t>
            </a:r>
            <a:r>
              <a:rPr lang="en-US" b="1" dirty="0" smtClean="0"/>
              <a:t>learning targets </a:t>
            </a:r>
            <a:r>
              <a:rPr lang="en-US" dirty="0" smtClean="0"/>
              <a:t>are beneficial in understanding if our students have met the standards.</a:t>
            </a:r>
            <a:r>
              <a:rPr lang="en-US" baseline="0" dirty="0" smtClean="0"/>
              <a: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 standards do not describe all that can or should be taught (only what is essential is included). A </a:t>
            </a:r>
            <a:r>
              <a:rPr lang="en-US" dirty="0" smtClean="0"/>
              <a:t>well-developed, content-rich curriculum must be</a:t>
            </a:r>
            <a:r>
              <a:rPr lang="en-US" baseline="0" dirty="0" smtClean="0"/>
              <a:t> developed by individual schools/districts/states…</a:t>
            </a:r>
            <a:endParaRPr lang="en-US" dirty="0" smtClean="0"/>
          </a:p>
          <a:p>
            <a:pPr eaLnBrk="1" hangingPunct="1">
              <a:spcBef>
                <a:spcPct val="0"/>
              </a:spcBef>
            </a:pPr>
            <a:r>
              <a:rPr lang="en-US" dirty="0" smtClean="0"/>
              <a:t> </a:t>
            </a:r>
          </a:p>
          <a:p>
            <a:pPr eaLnBrk="1" hangingPunct="1">
              <a:spcBef>
                <a:spcPct val="0"/>
              </a:spcBef>
            </a:pPr>
            <a:r>
              <a:rPr lang="en-US" b="1" u="sng" dirty="0" smtClean="0"/>
              <a:t>G/T or Advanced Work</a:t>
            </a:r>
            <a:r>
              <a:rPr lang="en-US" b="1" u="none" dirty="0" smtClean="0"/>
              <a:t>:</a:t>
            </a:r>
            <a:r>
              <a:rPr lang="en-US" b="1" u="none" baseline="0" dirty="0" smtClean="0"/>
              <a:t> </a:t>
            </a:r>
            <a:r>
              <a:rPr lang="en-US" b="0" u="none" dirty="0" smtClean="0"/>
              <a:t>Advanced work in such areas as literature, composition, language, and journalism should</a:t>
            </a:r>
            <a:r>
              <a:rPr lang="en-US" b="0" u="none" baseline="0" dirty="0" smtClean="0"/>
              <a:t> be made available to students</a:t>
            </a:r>
          </a:p>
          <a:p>
            <a:pPr eaLnBrk="1" hangingPunct="1">
              <a:spcBef>
                <a:spcPct val="0"/>
              </a:spcBef>
            </a:pPr>
            <a:r>
              <a:rPr lang="en-US" b="1" u="sng" dirty="0" smtClean="0"/>
              <a:t>Interventions:</a:t>
            </a:r>
            <a:r>
              <a:rPr lang="en-US" dirty="0" smtClean="0"/>
              <a:t>  </a:t>
            </a:r>
            <a:r>
              <a:rPr lang="en-US" b="0" dirty="0" smtClean="0"/>
              <a:t>No grade-specific</a:t>
            </a:r>
            <a:r>
              <a:rPr lang="en-US" b="0" baseline="0" dirty="0" smtClean="0"/>
              <a:t> standard can fully reflect the great variety in abilities, but GREAT teachers and teaching can identify them and address their needs. Maybe mention </a:t>
            </a:r>
            <a:r>
              <a:rPr lang="en-US" b="0" baseline="0" dirty="0" err="1" smtClean="0"/>
              <a:t>RtI</a:t>
            </a:r>
            <a:r>
              <a:rPr lang="en-US" b="0" baseline="0" dirty="0" smtClean="0"/>
              <a:t>, CSIP, etc…</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Use </a:t>
            </a:r>
            <a:r>
              <a:rPr lang="en-US" b="1" dirty="0" smtClean="0"/>
              <a:t>HANDOUT</a:t>
            </a:r>
            <a:r>
              <a:rPr lang="en-US" b="1" baseline="0" dirty="0" smtClean="0"/>
              <a:t> PG. 4 </a:t>
            </a:r>
            <a:r>
              <a:rPr lang="en-US" dirty="0" smtClean="0"/>
              <a:t>that is same as the slide to</a:t>
            </a:r>
            <a:r>
              <a:rPr lang="en-US" baseline="0" dirty="0" smtClean="0"/>
              <a:t> </a:t>
            </a:r>
            <a:r>
              <a:rPr lang="en-US" dirty="0" smtClean="0"/>
              <a:t>conduct</a:t>
            </a:r>
            <a:r>
              <a:rPr lang="en-US" baseline="0" dirty="0" smtClean="0"/>
              <a:t> short walkthrough of progression across grade levels of one of the standards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Anchor</a:t>
            </a:r>
            <a:r>
              <a:rPr lang="en-US" sz="1200" baseline="0" dirty="0" smtClean="0"/>
              <a:t> Standard CCR Reading Standard 3: (</a:t>
            </a:r>
            <a:r>
              <a:rPr lang="en-US" dirty="0" smtClean="0"/>
              <a:t>remind</a:t>
            </a:r>
            <a:r>
              <a:rPr lang="en-US" baseline="0" dirty="0" smtClean="0"/>
              <a:t> about</a:t>
            </a:r>
            <a:r>
              <a:rPr lang="en-US" dirty="0" smtClean="0"/>
              <a:t> “number connections” to CCR Anchor Standard)</a:t>
            </a:r>
            <a:endParaRPr lang="en-US" sz="1200" baseline="0" dirty="0" smtClean="0"/>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baseline="0" dirty="0" smtClean="0"/>
              <a:t>ELA </a:t>
            </a:r>
            <a:r>
              <a:rPr lang="en-US" sz="1200" dirty="0" smtClean="0"/>
              <a:t>Standards</a:t>
            </a:r>
            <a:r>
              <a:rPr lang="en-US" sz="1200" baseline="0" dirty="0" smtClean="0"/>
              <a:t> </a:t>
            </a:r>
            <a:r>
              <a:rPr lang="en-US" sz="1200" dirty="0" smtClean="0"/>
              <a:t>define what students should understand and be able to do by the end of each grade. </a:t>
            </a:r>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dirty="0" smtClean="0"/>
              <a:t>They correspond to the College and Career Readiness (CCR) anchor standards by number. </a:t>
            </a:r>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dirty="0" smtClean="0"/>
              <a:t>The CCR and grade-specific standards are necessary complements—the former providing broad standards, the latter providing additional specificity—that </a:t>
            </a:r>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r>
              <a:rPr lang="en-US" sz="1200" dirty="0" smtClean="0"/>
              <a:t>  together define the skills and understandings that all students must demonstrate.</a:t>
            </a:r>
          </a:p>
          <a:p>
            <a:pPr eaLnBrk="1" hangingPunct="1">
              <a:spcBef>
                <a:spcPct val="0"/>
              </a:spcBef>
            </a:pPr>
            <a:endParaRPr lang="en-US" dirty="0" smtClean="0"/>
          </a:p>
          <a:p>
            <a:pPr eaLnBrk="1" hangingPunct="1">
              <a:spcBef>
                <a:spcPct val="0"/>
              </a:spcBef>
              <a:buFont typeface="Arial" pitchFamily="34" charset="0"/>
              <a:buChar char="•"/>
            </a:pPr>
            <a:r>
              <a:rPr lang="en-US" dirty="0" smtClean="0"/>
              <a:t>CC</a:t>
            </a:r>
            <a:r>
              <a:rPr lang="en-US" baseline="0" dirty="0" smtClean="0"/>
              <a:t> </a:t>
            </a:r>
            <a:r>
              <a:rPr lang="en-US" dirty="0" smtClean="0"/>
              <a:t>Standards go in-depth earlier… CHETL, CASL (formative</a:t>
            </a:r>
            <a:r>
              <a:rPr lang="en-US" baseline="0" dirty="0" smtClean="0"/>
              <a:t> and summative assessment) are the guidance teachers need…</a:t>
            </a: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75D963-F84A-47C9-B605-96B5CFDC4AF9}"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Example from the writing strand of how the CCR Anchor Standards are reflected across the grade level standards.  </a:t>
            </a:r>
            <a:r>
              <a:rPr lang="en-US" b="1" dirty="0" smtClean="0"/>
              <a:t>REFER</a:t>
            </a:r>
            <a:r>
              <a:rPr lang="en-US" b="1" baseline="0" dirty="0" smtClean="0"/>
              <a:t> TO </a:t>
            </a:r>
            <a:r>
              <a:rPr lang="en-US" b="1" dirty="0" smtClean="0"/>
              <a:t>HANDOUT</a:t>
            </a:r>
            <a:r>
              <a:rPr lang="en-US" b="1" baseline="0" dirty="0" smtClean="0"/>
              <a:t> PG. 5</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Top: CCR standard 6 for writing. It is coded as W.CCR.6 to show that it is a writing standard, from the CCR anchor section, and it is standard #6.</a:t>
            </a:r>
          </a:p>
          <a:p>
            <a:pPr eaLnBrk="1" fontAlgn="auto" hangingPunct="1">
              <a:spcBef>
                <a:spcPts val="0"/>
              </a:spcBef>
              <a:spcAft>
                <a:spcPts val="0"/>
              </a:spcAft>
              <a:defRPr/>
            </a:pPr>
            <a:r>
              <a:rPr lang="en-US" dirty="0" smtClean="0"/>
              <a:t>From that information we know that writing standard #6 from all grade levels and writing in the content areas and technical subjects will hook back to or progress toward proficiency in this CCR anchor standard.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Next line coded W.K.6, for writing, kindergarten, standard 6, you will see how it corresponds to the content in the CCR writing standard it supports.</a:t>
            </a:r>
          </a:p>
          <a:p>
            <a:pPr eaLnBrk="1" fontAlgn="auto" hangingPunct="1">
              <a:spcBef>
                <a:spcPts val="0"/>
              </a:spcBef>
              <a:spcAft>
                <a:spcPts val="0"/>
              </a:spcAft>
              <a:defRPr/>
            </a:pPr>
            <a:r>
              <a:rPr lang="en-US" dirty="0" smtClean="0"/>
              <a:t>Students </a:t>
            </a:r>
            <a:r>
              <a:rPr lang="en-US" b="1" dirty="0" smtClean="0"/>
              <a:t>use guidance and support from </a:t>
            </a:r>
            <a:r>
              <a:rPr lang="en-US" b="0" dirty="0" smtClean="0"/>
              <a:t>adults</a:t>
            </a:r>
            <a:r>
              <a:rPr lang="en-US" b="1" dirty="0" smtClean="0"/>
              <a:t> </a:t>
            </a:r>
            <a:r>
              <a:rPr lang="en-US" dirty="0" smtClean="0"/>
              <a:t>to </a:t>
            </a:r>
            <a:r>
              <a:rPr lang="en-US" b="1" dirty="0" smtClean="0"/>
              <a:t>explore</a:t>
            </a:r>
            <a:r>
              <a:rPr lang="en-US" dirty="0" smtClean="0"/>
              <a:t> digital tools to produce and publish writing.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2, standard 6: </a:t>
            </a:r>
            <a:r>
              <a:rPr lang="en-US" b="1" dirty="0" smtClean="0"/>
              <a:t>students use guidance and support </a:t>
            </a:r>
            <a:r>
              <a:rPr lang="en-US" dirty="0" smtClean="0"/>
              <a:t>from adults to </a:t>
            </a:r>
            <a:r>
              <a:rPr lang="en-US" b="1" dirty="0" smtClean="0"/>
              <a:t>use</a:t>
            </a:r>
            <a:r>
              <a:rPr lang="en-US" dirty="0" smtClean="0"/>
              <a:t> a variety of digital tools to produce and publish </a:t>
            </a:r>
            <a:r>
              <a:rPr lang="en-US" b="1" dirty="0" smtClean="0"/>
              <a:t>writing…slight change in standard from Kindergarten to 2nd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4 standard 6: student </a:t>
            </a:r>
            <a:r>
              <a:rPr lang="en-US" b="1" dirty="0" smtClean="0"/>
              <a:t>will use some guidance and support </a:t>
            </a:r>
            <a:r>
              <a:rPr lang="en-US" dirty="0" smtClean="0"/>
              <a:t>to </a:t>
            </a:r>
            <a:r>
              <a:rPr lang="en-US" b="1" dirty="0" smtClean="0"/>
              <a:t>use technology </a:t>
            </a:r>
            <a:r>
              <a:rPr lang="en-US" dirty="0" smtClean="0"/>
              <a:t>to </a:t>
            </a:r>
            <a:r>
              <a:rPr lang="en-US" b="1" dirty="0" smtClean="0"/>
              <a:t>demonstrate sufficient command </a:t>
            </a:r>
            <a:r>
              <a:rPr lang="en-US" dirty="0" smtClean="0"/>
              <a:t>of keyboarding skills to type a minimum of </a:t>
            </a:r>
            <a:r>
              <a:rPr lang="en-US" b="1" dirty="0" smtClean="0"/>
              <a:t>one page</a:t>
            </a:r>
            <a:r>
              <a:rPr lang="en-US" b="0"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6, standard 6: </a:t>
            </a:r>
            <a:r>
              <a:rPr lang="en-US" b="1" u="sng" dirty="0" smtClean="0"/>
              <a:t>guidance and support for the students has been removed in this standard</a:t>
            </a:r>
            <a:r>
              <a:rPr lang="en-US" dirty="0" smtClean="0"/>
              <a:t>.  “Quantum Leap” from 4</a:t>
            </a:r>
            <a:r>
              <a:rPr lang="en-US" baseline="30000" dirty="0" smtClean="0"/>
              <a:t>th</a:t>
            </a:r>
            <a:r>
              <a:rPr lang="en-US" dirty="0" smtClean="0"/>
              <a:t> grade…</a:t>
            </a:r>
            <a:r>
              <a:rPr lang="en-US" baseline="0" dirty="0" smtClean="0"/>
              <a:t> </a:t>
            </a:r>
            <a:r>
              <a:rPr lang="en-US" dirty="0" smtClean="0"/>
              <a:t>The students are expected to have the skills necessary to use the technology independently as needed. </a:t>
            </a:r>
            <a:r>
              <a:rPr lang="en-US" b="1" dirty="0" smtClean="0"/>
              <a:t>Three pages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8 standard 6: the </a:t>
            </a:r>
            <a:r>
              <a:rPr lang="en-US" b="1" dirty="0" smtClean="0"/>
              <a:t>focus has changed </a:t>
            </a:r>
            <a:r>
              <a:rPr lang="en-US" dirty="0" smtClean="0"/>
              <a:t>from using the technology to </a:t>
            </a:r>
            <a:r>
              <a:rPr lang="en-US" b="1" dirty="0" smtClean="0"/>
              <a:t>produce and publish </a:t>
            </a:r>
            <a:r>
              <a:rPr lang="en-US" dirty="0" smtClean="0"/>
              <a:t>to </a:t>
            </a:r>
            <a:r>
              <a:rPr lang="en-US" b="1" dirty="0" smtClean="0"/>
              <a:t>ensuring the relationships between the information and ideas are presented efficiently</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spans 9-10, standard 6: In this grade span, students are </a:t>
            </a:r>
            <a:r>
              <a:rPr lang="en-US" b="1" dirty="0" smtClean="0"/>
              <a:t>now expected to take advantage of the technology's capacity to other information and to display information flexibly and dynamically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spans 11-12, standard 6: revise individual or shared writing products </a:t>
            </a:r>
            <a:r>
              <a:rPr lang="en-US" b="1" dirty="0" smtClean="0"/>
              <a:t>in response to ongoing feedback</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Refer back to top CCR: using technology to produce and publish writing and to interact and collaborate with others</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C15624-4612-43B5-A443-A415B76BD866}" type="slidenum">
              <a:rPr lang="en-US" smtClean="0">
                <a:latin typeface="Arial" charset="0"/>
              </a:rPr>
              <a:pPr fontAlgn="base">
                <a:spcBef>
                  <a:spcPct val="0"/>
                </a:spcBef>
                <a:spcAft>
                  <a:spcPct val="0"/>
                </a:spcAft>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u="sng" baseline="0" dirty="0" smtClean="0"/>
              <a:t>This slide focuses on progression, </a:t>
            </a:r>
            <a:r>
              <a:rPr lang="en-US" b="1" u="sng" baseline="0" dirty="0" smtClean="0"/>
              <a:t>but</a:t>
            </a:r>
            <a:r>
              <a:rPr lang="en-US" u="sng" baseline="0" dirty="0" smtClean="0"/>
              <a:t> use it to emphasize the  </a:t>
            </a:r>
            <a:r>
              <a:rPr lang="en-US" b="1" u="sng" baseline="0" dirty="0" smtClean="0"/>
              <a:t>DIFFERENCES IN LITERATURE AND INFORMATIONAL TEXT.  </a:t>
            </a:r>
          </a:p>
          <a:p>
            <a:pPr eaLnBrk="1" hangingPunct="1">
              <a:spcBef>
                <a:spcPct val="0"/>
              </a:spcBef>
            </a:pPr>
            <a:endParaRPr lang="en-US" u="sng" baseline="0" dirty="0" smtClean="0"/>
          </a:p>
          <a:p>
            <a:pPr eaLnBrk="1" hangingPunct="1">
              <a:spcBef>
                <a:spcPct val="0"/>
              </a:spcBef>
            </a:pPr>
            <a:r>
              <a:rPr lang="en-US" u="none" baseline="0" dirty="0" smtClean="0"/>
              <a:t>Content teachers need the “clarification” (especially H.S. level) of how the standards define reading skills within their subject area.  </a:t>
            </a:r>
          </a:p>
          <a:p>
            <a:pPr eaLnBrk="1" hangingPunct="1">
              <a:spcBef>
                <a:spcPct val="0"/>
              </a:spcBef>
            </a:pPr>
            <a:endParaRPr lang="en-US" u="none" baseline="0" dirty="0" smtClean="0"/>
          </a:p>
          <a:p>
            <a:pPr eaLnBrk="1" hangingPunct="1">
              <a:spcBef>
                <a:spcPct val="0"/>
              </a:spcBef>
            </a:pPr>
            <a:r>
              <a:rPr lang="en-US" u="none" baseline="0" dirty="0" smtClean="0"/>
              <a:t>Another important aspect is that ALL teachers should emphasize to their students that the SKILLS PROCESS of a standard are the same (i.e. describe, analyze, etc).  It is the context, subject or topic that will be different!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400" dirty="0" smtClean="0"/>
          </a:p>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B62D47-5EBB-4C6A-AA4C-C43DDC7D7090}"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solidFill>
                  <a:srgbClr val="FF0000"/>
                </a:solidFill>
              </a:rPr>
              <a:t>Handouts #7 and #8 (Pg. 61-62 of Standards)</a:t>
            </a:r>
            <a:endParaRPr lang="en-US" dirty="0" smtClean="0"/>
          </a:p>
          <a:p>
            <a:endParaRPr lang="en-US" dirty="0" smtClean="0"/>
          </a:p>
          <a:p>
            <a:r>
              <a:rPr lang="en-US" b="1" dirty="0" smtClean="0"/>
              <a:t>Reminder:</a:t>
            </a:r>
            <a:r>
              <a:rPr lang="en-US" b="1" baseline="0" dirty="0" smtClean="0"/>
              <a:t> Only</a:t>
            </a:r>
            <a:r>
              <a:rPr lang="en-US" b="1" dirty="0" smtClean="0"/>
              <a:t> 10 standards for Reading</a:t>
            </a:r>
            <a:r>
              <a:rPr lang="en-US" b="1" baseline="0" dirty="0" smtClean="0"/>
              <a:t> and 10 for Writing</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History/Soc. Stud.: Note terminology of Cite, primary/secondary, Analyze, Evaluate, Differentiate, Integrate --- DEPTH AND RIGOR implications for both teaching and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Science/</a:t>
            </a:r>
            <a:r>
              <a:rPr lang="en-US" b="1" baseline="0" dirty="0" err="1" smtClean="0"/>
              <a:t>Tech.Subj</a:t>
            </a:r>
            <a:r>
              <a:rPr lang="en-US" b="1" baseline="0" dirty="0" smtClean="0"/>
              <a:t>.: Note terminology of Cite, Analyze, Synthesize, Translating --- DEPTH AND RIGOR implications for both teaching and learning.</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Just becoming familiar with the standards will not get students to proficiency.   In Kentucky we will use CHETL, CASL and Deconstruction to…</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3 Appendices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Supplementary materials and a glossary </a:t>
            </a:r>
            <a:r>
              <a:rPr lang="en-US" b="1" dirty="0" smtClean="0"/>
              <a:t>(43 pages)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 T</a:t>
            </a:r>
            <a:r>
              <a:rPr lang="en-US" dirty="0" smtClean="0"/>
              <a:t>ext exemplars illustrating complexity. text complexity is measured by 3 factors (DON’T KNOW IF I WILL GO INTO ALL THIS ABOUT</a:t>
            </a:r>
            <a:r>
              <a:rPr lang="en-US" baseline="0" dirty="0" smtClean="0"/>
              <a:t> APPENDIX B </a:t>
            </a:r>
            <a:r>
              <a:rPr lang="en-US" dirty="0" smtClean="0"/>
              <a:t>, BUT I WILL HAVE IT IF</a:t>
            </a:r>
            <a:r>
              <a:rPr lang="en-US" baseline="0" dirty="0" smtClean="0"/>
              <a:t> NEEDED)</a:t>
            </a:r>
            <a:endParaRPr lang="en-US"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u="sng" dirty="0" smtClean="0"/>
              <a:t>qualitative evaluation </a:t>
            </a:r>
            <a:r>
              <a:rPr lang="en-US" dirty="0" smtClean="0"/>
              <a:t>(levels of meaning, structure, language conventionality, and clarity, and knowledge demands)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u="sng" dirty="0" smtClean="0"/>
              <a:t>quantitative evaluation </a:t>
            </a:r>
            <a:r>
              <a:rPr lang="en-US" dirty="0" smtClean="0"/>
              <a:t>(readability, and other scores of text complexity), and matching reader to text and task (reader variables such as motivation, knowledge and experience, and task variables such as purpose and complexity generated by task assigned or question posed)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u="sng" dirty="0" smtClean="0"/>
              <a:t>quality and range of reading for grade levels </a:t>
            </a:r>
            <a:r>
              <a:rPr lang="en-US" dirty="0" smtClean="0"/>
              <a:t>(includes text types for K-5 and 6-12 bands in these broad categories: stories, dramas, poetry and literary nonfiction/(historical, scientific and technical texts for K-5 only)</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    A</a:t>
            </a:r>
            <a:r>
              <a:rPr lang="en-US" dirty="0" smtClean="0"/>
              <a:t>ccompanying Sample Performance Tasks </a:t>
            </a:r>
            <a:r>
              <a:rPr lang="en-US" b="1" dirty="0" smtClean="0"/>
              <a:t>(183 pages)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 Annotated samples demonstrating at least adequate performance in writing at various grade levels</a:t>
            </a:r>
            <a:r>
              <a:rPr lang="en-US" baseline="0" dirty="0" smtClean="0"/>
              <a:t> </a:t>
            </a:r>
            <a:r>
              <a:rPr lang="en-US" b="1" baseline="0" dirty="0" smtClean="0"/>
              <a:t>(106 pages)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D02B273-6C43-4E57-8329-4C9B15A1C8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8EE718-5ECF-47CF-8294-322380B4F605}" type="datetimeFigureOut">
              <a:rPr lang="en-US" smtClean="0"/>
              <a:pPr/>
              <a:t>8/29/2012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1CEB8D2-81AA-44ED-A9B7-D85E24D6B6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8EE718-5ECF-47CF-8294-322380B4F605}" type="datetimeFigureOut">
              <a:rPr lang="en-US" smtClean="0"/>
              <a:pPr/>
              <a:t>8/29/2012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1CEB8D2-81AA-44ED-A9B7-D85E24D6B6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pPr>
                <a:defRPr/>
              </a:pPr>
              <a:t>‹#›</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a:t>Source:</a:t>
            </a:r>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pPr/>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88EE718-5ECF-47CF-8294-322380B4F605}" type="datetimeFigureOut">
              <a:rPr lang="en-US" smtClean="0"/>
              <a:pPr/>
              <a:t>8/29/2012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pPr/>
              <a:t>8/29/2012</a:t>
            </a:fld>
            <a:endParaRPr lang="en-US"/>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pPr/>
              <a:t>8/29/2012</a:t>
            </a:fld>
            <a:endParaRPr lang="en-US"/>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8EE718-5ECF-47CF-8294-322380B4F605}" type="datetimeFigureOut">
              <a:rPr lang="en-US" smtClean="0"/>
              <a:pPr/>
              <a:t>8/29/2012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pPr/>
              <a:t>8/29/2012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1CEB8D2-81AA-44ED-A9B7-D85E24D6B6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8EE718-5ECF-47CF-8294-322380B4F605}" type="datetimeFigureOut">
              <a:rPr lang="en-US" smtClean="0"/>
              <a:pPr/>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88EE718-5ECF-47CF-8294-322380B4F605}" type="datetimeFigureOut">
              <a:rPr lang="en-US" smtClean="0"/>
              <a:pPr/>
              <a:t>8/29/2012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pPr/>
              <a:t>8/29/2012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education.ky.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219200"/>
          </a:xfrm>
        </p:spPr>
        <p:txBody>
          <a:bodyPr>
            <a:noAutofit/>
          </a:bodyPr>
          <a:lstStyle/>
          <a:p>
            <a:pPr algn="ctr"/>
            <a:r>
              <a:rPr lang="en-US" sz="4000" b="1" dirty="0" smtClean="0"/>
              <a:t>English/Language Arts</a:t>
            </a:r>
            <a:br>
              <a:rPr lang="en-US" sz="4000" b="1" dirty="0" smtClean="0"/>
            </a:br>
            <a:r>
              <a:rPr lang="en-US" sz="4000" b="1" dirty="0" smtClean="0"/>
              <a:t> Common Core Standards</a:t>
            </a:r>
            <a:endParaRPr lang="en-US" sz="4000" b="1" dirty="0"/>
          </a:p>
        </p:txBody>
      </p:sp>
      <p:sp>
        <p:nvSpPr>
          <p:cNvPr id="11" name="Content Placeholder 10"/>
          <p:cNvSpPr>
            <a:spLocks noGrp="1"/>
          </p:cNvSpPr>
          <p:nvPr>
            <p:ph sz="quarter" idx="1"/>
          </p:nvPr>
        </p:nvSpPr>
        <p:spPr/>
        <p:txBody>
          <a:bodyPr>
            <a:normAutofit fontScale="92500" lnSpcReduction="10000"/>
          </a:bodyPr>
          <a:lstStyle/>
          <a:p>
            <a:pPr>
              <a:buNone/>
            </a:pPr>
            <a:r>
              <a:rPr lang="en-US" sz="3200" b="1" dirty="0" smtClean="0"/>
              <a:t>Learning Targets:</a:t>
            </a:r>
          </a:p>
          <a:p>
            <a:r>
              <a:rPr lang="en-US" b="1" i="1" dirty="0" smtClean="0"/>
              <a:t>How different are the Common Core Eng/LA standards compared to the current Program of Studies?</a:t>
            </a:r>
            <a:endParaRPr lang="en-US" dirty="0" smtClean="0"/>
          </a:p>
          <a:p>
            <a:r>
              <a:rPr lang="en-US" b="1" i="1" dirty="0" smtClean="0"/>
              <a:t>What should teachers be doing right now with the standards? </a:t>
            </a:r>
            <a:endParaRPr lang="en-US" dirty="0" smtClean="0"/>
          </a:p>
          <a:p>
            <a:r>
              <a:rPr lang="en-US" b="1" i="1" dirty="0" smtClean="0"/>
              <a:t>How should I support them? </a:t>
            </a:r>
            <a:endParaRPr lang="en-US" dirty="0"/>
          </a:p>
        </p:txBody>
      </p:sp>
      <p:pic>
        <p:nvPicPr>
          <p:cNvPr id="2058" name="Picture 10" descr="C:\Documents and Settings\cmullin\Local Settings\Temporary Internet Files\Content.IE5\TDPY304N\MC900433165[1].jpg"/>
          <p:cNvPicPr>
            <a:picLocks noChangeAspect="1" noChangeArrowheads="1"/>
          </p:cNvPicPr>
          <p:nvPr/>
        </p:nvPicPr>
        <p:blipFill>
          <a:blip r:embed="rId3" cstate="print"/>
          <a:srcRect/>
          <a:stretch>
            <a:fillRect/>
          </a:stretch>
        </p:blipFill>
        <p:spPr bwMode="auto">
          <a:xfrm>
            <a:off x="4495800" y="1524000"/>
            <a:ext cx="4267200" cy="42702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81800" cy="990600"/>
          </a:xfrm>
        </p:spPr>
        <p:txBody>
          <a:bodyPr>
            <a:normAutofit/>
          </a:bodyPr>
          <a:lstStyle/>
          <a:p>
            <a:pPr algn="ctr"/>
            <a:r>
              <a:rPr lang="en-US" sz="2800" b="1" dirty="0" smtClean="0"/>
              <a:t>Kentucky Department of Education</a:t>
            </a:r>
            <a:br>
              <a:rPr lang="en-US" sz="2800" b="1" dirty="0" smtClean="0"/>
            </a:br>
            <a:r>
              <a:rPr lang="en-US" sz="2800" b="1" dirty="0" smtClean="0"/>
              <a:t>ENGLISH LANGUAGE ARTS CROSSWALK</a:t>
            </a:r>
            <a:endParaRPr lang="en-US" sz="2800" b="1" dirty="0"/>
          </a:p>
        </p:txBody>
      </p:sp>
      <p:pic>
        <p:nvPicPr>
          <p:cNvPr id="1033" name="Picture 9"/>
          <p:cNvPicPr>
            <a:picLocks noGrp="1" noChangeAspect="1" noChangeArrowheads="1"/>
          </p:cNvPicPr>
          <p:nvPr>
            <p:ph sz="quarter" idx="1"/>
          </p:nvPr>
        </p:nvPicPr>
        <p:blipFill>
          <a:blip r:embed="rId3" cstate="print"/>
          <a:srcRect/>
          <a:stretch>
            <a:fillRect/>
          </a:stretch>
        </p:blipFill>
        <p:spPr bwMode="auto">
          <a:xfrm>
            <a:off x="152400" y="1676400"/>
            <a:ext cx="8613775" cy="4495800"/>
          </a:xfrm>
          <a:prstGeom prst="rect">
            <a:avLst/>
          </a:prstGeom>
          <a:noFill/>
          <a:ln w="9525">
            <a:noFill/>
            <a:miter lim="800000"/>
            <a:headEnd/>
            <a:tailEnd/>
          </a:ln>
        </p:spPr>
      </p:pic>
      <p:pic>
        <p:nvPicPr>
          <p:cNvPr id="1035" name="Picture 11"/>
          <p:cNvPicPr>
            <a:picLocks noChangeAspect="1" noChangeArrowheads="1"/>
          </p:cNvPicPr>
          <p:nvPr/>
        </p:nvPicPr>
        <p:blipFill>
          <a:blip r:embed="rId4" cstate="print"/>
          <a:srcRect/>
          <a:stretch>
            <a:fillRect/>
          </a:stretch>
        </p:blipFill>
        <p:spPr bwMode="auto">
          <a:xfrm>
            <a:off x="152400" y="0"/>
            <a:ext cx="1447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Accessing and Using the </a:t>
            </a:r>
            <a:br>
              <a:rPr lang="en-US" b="1" dirty="0" smtClean="0"/>
            </a:br>
            <a:r>
              <a:rPr lang="en-US" b="1" dirty="0" smtClean="0"/>
              <a:t>Bookmarked Crosswalk</a:t>
            </a:r>
            <a:endParaRPr lang="en-US" b="1" dirty="0"/>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r>
              <a:rPr lang="en-US" dirty="0" smtClean="0"/>
              <a:t>Visit the KDE website: </a:t>
            </a:r>
            <a:r>
              <a:rPr lang="en-US" dirty="0" smtClean="0">
                <a:hlinkClick r:id="rId3"/>
              </a:rPr>
              <a:t>www.education.ky.gov</a:t>
            </a:r>
            <a:endParaRPr lang="en-US" dirty="0" smtClean="0"/>
          </a:p>
          <a:p>
            <a:r>
              <a:rPr lang="en-US" dirty="0" smtClean="0"/>
              <a:t>KDE Quick Links: Program of Studies</a:t>
            </a:r>
          </a:p>
          <a:p>
            <a:r>
              <a:rPr lang="en-US" dirty="0" smtClean="0"/>
              <a:t>Access the link entitled: “English Language Arts Bookmarked Crosswalk (</a:t>
            </a:r>
            <a:r>
              <a:rPr lang="en-US" dirty="0" err="1" smtClean="0"/>
              <a:t>pdf</a:t>
            </a:r>
            <a:r>
              <a:rPr lang="en-US" dirty="0" smtClean="0"/>
              <a:t>)” (DO NOT access the “crosswalk” link listed first on the page)</a:t>
            </a:r>
          </a:p>
          <a:p>
            <a:r>
              <a:rPr lang="en-US" dirty="0" smtClean="0"/>
              <a:t>Using the Bookmarked Crosswalk and Explanation Handout, instruct ALL teachers how to identify gaps/difference between the POS and CCSS.</a:t>
            </a:r>
          </a:p>
          <a:p>
            <a:r>
              <a:rPr lang="en-US" dirty="0" smtClean="0"/>
              <a:t>Next Step: Work within school PLCs, common planning, etc. and develop an Action Plan for addressing curriculum alignment and instructional issues before the end of the 2010-2011 school year.</a:t>
            </a:r>
            <a:endParaRPr lang="en-US" dirty="0"/>
          </a:p>
        </p:txBody>
      </p:sp>
      <p:pic>
        <p:nvPicPr>
          <p:cNvPr id="4" name="Picture 11"/>
          <p:cNvPicPr>
            <a:picLocks noChangeAspect="1" noChangeArrowheads="1"/>
          </p:cNvPicPr>
          <p:nvPr/>
        </p:nvPicPr>
        <p:blipFill>
          <a:blip r:embed="rId4" cstate="print"/>
          <a:srcRect/>
          <a:stretch>
            <a:fillRect/>
          </a:stretch>
        </p:blipFill>
        <p:spPr bwMode="auto">
          <a:xfrm>
            <a:off x="7010400" y="0"/>
            <a:ext cx="1447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smtClean="0"/>
              <a:t/>
            </a:r>
            <a:br>
              <a:rPr lang="en-US" sz="3600" b="1" i="1" dirty="0" smtClean="0"/>
            </a:br>
            <a:r>
              <a:rPr lang="en-US" sz="3600" b="1" i="1" dirty="0" smtClean="0"/>
              <a:t>What have you learned in this training that will help you begin work on the ELA standards…</a:t>
            </a:r>
            <a:r>
              <a:rPr lang="en-US" b="1" i="1" dirty="0" smtClean="0"/>
              <a:t/>
            </a:r>
            <a:br>
              <a:rPr lang="en-US" b="1" i="1" dirty="0" smtClean="0"/>
            </a:br>
            <a:endParaRPr lang="en-US" dirty="0"/>
          </a:p>
        </p:txBody>
      </p:sp>
      <p:sp>
        <p:nvSpPr>
          <p:cNvPr id="3" name="Content Placeholder 2"/>
          <p:cNvSpPr>
            <a:spLocks noGrp="1"/>
          </p:cNvSpPr>
          <p:nvPr>
            <p:ph sz="quarter" idx="1"/>
          </p:nvPr>
        </p:nvSpPr>
        <p:spPr>
          <a:xfrm>
            <a:off x="612648" y="1600200"/>
            <a:ext cx="8153400" cy="2590800"/>
          </a:xfrm>
        </p:spPr>
        <p:txBody>
          <a:bodyPr>
            <a:normAutofit fontScale="92500"/>
          </a:bodyPr>
          <a:lstStyle/>
          <a:p>
            <a:r>
              <a:rPr lang="en-US" b="1" i="1" dirty="0" smtClean="0"/>
              <a:t>How different are the Common Core Eng/LA standards compared to the current Program of Studies?</a:t>
            </a:r>
            <a:endParaRPr lang="en-US" dirty="0" smtClean="0"/>
          </a:p>
          <a:p>
            <a:r>
              <a:rPr lang="en-US" b="1" i="1" dirty="0" smtClean="0"/>
              <a:t>What should teachers be doing right now with the standards? </a:t>
            </a:r>
            <a:endParaRPr lang="en-US" dirty="0" smtClean="0"/>
          </a:p>
          <a:p>
            <a:r>
              <a:rPr lang="en-US" b="1" i="1" dirty="0" smtClean="0"/>
              <a:t>How should I support them? </a:t>
            </a:r>
            <a:endParaRPr lang="en-US" dirty="0" smtClean="0"/>
          </a:p>
          <a:p>
            <a:pPr>
              <a:buNone/>
            </a:pPr>
            <a:endParaRPr lang="en-US" dirty="0"/>
          </a:p>
        </p:txBody>
      </p:sp>
      <p:sp>
        <p:nvSpPr>
          <p:cNvPr id="6" name="Rectangle 5"/>
          <p:cNvSpPr/>
          <p:nvPr/>
        </p:nvSpPr>
        <p:spPr>
          <a:xfrm>
            <a:off x="457200" y="4038600"/>
            <a:ext cx="8077200" cy="2438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chemeClr val="tx1"/>
                </a:solidFill>
                <a:latin typeface="Goudy Stout" pitchFamily="18" charset="0"/>
              </a:rPr>
              <a:t>PLANNING FOR ACTION</a:t>
            </a:r>
          </a:p>
          <a:p>
            <a:pPr algn="ctr"/>
            <a:r>
              <a:rPr lang="en-US" sz="2400" dirty="0" smtClean="0">
                <a:solidFill>
                  <a:schemeClr val="tx1"/>
                </a:solidFill>
              </a:rPr>
              <a:t>Work in small groups and brainstorm ideas/strategies that could help you to develop a plan for assisting your teachers as they begin their initial work with the English/LA Standards.  </a:t>
            </a:r>
          </a:p>
          <a:p>
            <a:pPr algn="ctr"/>
            <a:r>
              <a:rPr lang="en-US" sz="2400" dirty="0" smtClean="0">
                <a:solidFill>
                  <a:schemeClr val="tx1"/>
                </a:solidFill>
              </a:rPr>
              <a:t>Chart and Post 3 – 5 Ideas/Strategies From Your Group’s Work.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t>How Can I Support You?</a:t>
            </a:r>
          </a:p>
        </p:txBody>
      </p:sp>
      <p:sp>
        <p:nvSpPr>
          <p:cNvPr id="19459" name="Content Placeholder 2"/>
          <p:cNvSpPr>
            <a:spLocks noGrp="1"/>
          </p:cNvSpPr>
          <p:nvPr>
            <p:ph idx="1"/>
          </p:nvPr>
        </p:nvSpPr>
        <p:spPr/>
        <p:txBody>
          <a:bodyPr/>
          <a:lstStyle/>
          <a:p>
            <a:pPr eaLnBrk="1" hangingPunct="1">
              <a:buFont typeface="Arial" charset="0"/>
              <a:buNone/>
            </a:pPr>
            <a:endParaRPr lang="en-US" dirty="0" smtClean="0"/>
          </a:p>
          <a:p>
            <a:pPr eaLnBrk="1" hangingPunct="1">
              <a:buFont typeface="Arial" charset="0"/>
              <a:buNone/>
            </a:pPr>
            <a:endParaRPr lang="en-US" dirty="0" smtClean="0"/>
          </a:p>
          <a:p>
            <a:pPr algn="ctr" eaLnBrk="1" hangingPunct="1">
              <a:buFont typeface="Arial" charset="0"/>
              <a:buNone/>
            </a:pPr>
            <a:r>
              <a:rPr lang="en-US" b="1" dirty="0" smtClean="0"/>
              <a:t>Carole Mullins</a:t>
            </a:r>
          </a:p>
          <a:p>
            <a:pPr algn="ctr" eaLnBrk="1" hangingPunct="1">
              <a:buFont typeface="Arial" charset="0"/>
              <a:buNone/>
            </a:pPr>
            <a:r>
              <a:rPr lang="en-US" b="1" dirty="0" smtClean="0"/>
              <a:t>Eng/LA Regional Content Specialist</a:t>
            </a:r>
          </a:p>
          <a:p>
            <a:pPr algn="ctr" eaLnBrk="1" hangingPunct="1">
              <a:buFont typeface="Arial" charset="0"/>
              <a:buNone/>
            </a:pPr>
            <a:r>
              <a:rPr lang="en-US" b="1" dirty="0" smtClean="0"/>
              <a:t>606-854-2329</a:t>
            </a:r>
          </a:p>
          <a:p>
            <a:pPr algn="ctr" eaLnBrk="1" hangingPunct="1">
              <a:buFont typeface="Arial" charset="0"/>
              <a:buNone/>
            </a:pPr>
            <a:r>
              <a:rPr lang="en-US" b="1" dirty="0" smtClean="0"/>
              <a:t>carole.mullins@education.ky.gov</a:t>
            </a:r>
          </a:p>
        </p:txBody>
      </p:sp>
      <p:pic>
        <p:nvPicPr>
          <p:cNvPr id="4" name="Picture 11"/>
          <p:cNvPicPr>
            <a:picLocks noChangeAspect="1" noChangeArrowheads="1"/>
          </p:cNvPicPr>
          <p:nvPr/>
        </p:nvPicPr>
        <p:blipFill>
          <a:blip r:embed="rId2" cstate="print"/>
          <a:srcRect/>
          <a:stretch>
            <a:fillRect/>
          </a:stretch>
        </p:blipFill>
        <p:spPr bwMode="auto">
          <a:xfrm>
            <a:off x="228600" y="1600200"/>
            <a:ext cx="1828800" cy="1676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382" t="14151" r="63443" b="70755"/>
          <a:stretch>
            <a:fillRect/>
          </a:stretch>
        </p:blipFill>
        <p:spPr bwMode="auto">
          <a:xfrm>
            <a:off x="4876800" y="5029200"/>
            <a:ext cx="4100513"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Key Design</a:t>
            </a:r>
            <a:endParaRPr lang="en-US" sz="5400" dirty="0"/>
          </a:p>
        </p:txBody>
      </p:sp>
      <p:sp>
        <p:nvSpPr>
          <p:cNvPr id="5" name="Content Placeholder 4"/>
          <p:cNvSpPr>
            <a:spLocks noGrp="1"/>
          </p:cNvSpPr>
          <p:nvPr>
            <p:ph sz="quarter" idx="1"/>
          </p:nvPr>
        </p:nvSpPr>
        <p:spPr/>
        <p:txBody>
          <a:bodyPr>
            <a:normAutofit lnSpcReduction="10000"/>
          </a:bodyPr>
          <a:lstStyle/>
          <a:p>
            <a:pPr marL="401638" lvl="1" indent="-287338">
              <a:spcBef>
                <a:spcPts val="600"/>
              </a:spcBef>
              <a:spcAft>
                <a:spcPts val="600"/>
              </a:spcAft>
            </a:pPr>
            <a:r>
              <a:rPr lang="en-US" sz="1800" b="1" dirty="0" smtClean="0">
                <a:solidFill>
                  <a:srgbClr val="0091B2"/>
                </a:solidFill>
                <a:ea typeface="Geneva"/>
              </a:rPr>
              <a:t>College and Career Readiness (CCR) Standards  </a:t>
            </a:r>
          </a:p>
          <a:p>
            <a:pPr marL="739775" lvl="2" indent="-287338">
              <a:spcBef>
                <a:spcPct val="0"/>
              </a:spcBef>
              <a:spcAft>
                <a:spcPts val="600"/>
              </a:spcAft>
              <a:buClr>
                <a:srgbClr val="E4A11B"/>
              </a:buClr>
              <a:buFont typeface="Wingdings" pitchFamily="2" charset="2"/>
              <a:buChar char="§"/>
            </a:pPr>
            <a:r>
              <a:rPr lang="en-US" dirty="0" smtClean="0">
                <a:ea typeface="Geneva"/>
              </a:rPr>
              <a:t>Overarching standards for each strand that are further defined by grade-specific standards </a:t>
            </a:r>
          </a:p>
          <a:p>
            <a:pPr marL="401638" lvl="1" indent="-287338">
              <a:spcBef>
                <a:spcPts val="600"/>
              </a:spcBef>
              <a:spcAft>
                <a:spcPts val="600"/>
              </a:spcAft>
            </a:pPr>
            <a:r>
              <a:rPr lang="en-US" sz="1800" b="1" dirty="0" smtClean="0">
                <a:solidFill>
                  <a:srgbClr val="0091B2"/>
                </a:solidFill>
                <a:ea typeface="Geneva"/>
              </a:rPr>
              <a:t>Grade-Level Standards in English Language Arts </a:t>
            </a:r>
          </a:p>
          <a:p>
            <a:pPr marL="739775" lvl="2" indent="-287338">
              <a:spcBef>
                <a:spcPct val="0"/>
              </a:spcBef>
              <a:buClr>
                <a:srgbClr val="E4A11B"/>
              </a:buClr>
              <a:buFont typeface="Wingdings" pitchFamily="2" charset="2"/>
              <a:buChar char="§"/>
            </a:pPr>
            <a:r>
              <a:rPr lang="en-US" dirty="0" smtClean="0">
                <a:ea typeface="Geneva"/>
              </a:rPr>
              <a:t>K-8, grade-by-grade</a:t>
            </a:r>
          </a:p>
          <a:p>
            <a:pPr marL="739775" lvl="2" indent="-287338">
              <a:spcBef>
                <a:spcPts val="600"/>
              </a:spcBef>
              <a:buClr>
                <a:srgbClr val="E4A11B"/>
              </a:buClr>
              <a:buFont typeface="Wingdings" pitchFamily="2" charset="2"/>
              <a:buChar char="§"/>
            </a:pPr>
            <a:r>
              <a:rPr lang="en-US" dirty="0" smtClean="0">
                <a:ea typeface="Geneva"/>
              </a:rPr>
              <a:t>9-10 and 11-12 grade bands for high school </a:t>
            </a:r>
          </a:p>
          <a:p>
            <a:pPr marL="739775" lvl="2" indent="-287338">
              <a:spcBef>
                <a:spcPts val="600"/>
              </a:spcBef>
              <a:spcAft>
                <a:spcPts val="600"/>
              </a:spcAft>
              <a:buClr>
                <a:srgbClr val="E4A11B"/>
              </a:buClr>
              <a:buFont typeface="Wingdings" pitchFamily="2" charset="2"/>
              <a:buChar char="§"/>
            </a:pPr>
            <a:r>
              <a:rPr lang="en-US" dirty="0" smtClean="0">
                <a:ea typeface="Geneva"/>
              </a:rPr>
              <a:t>Four strands: </a:t>
            </a:r>
            <a:r>
              <a:rPr lang="en-US" b="1" i="1" dirty="0" smtClean="0">
                <a:ea typeface="Geneva"/>
              </a:rPr>
              <a:t>Reading</a:t>
            </a:r>
            <a:r>
              <a:rPr lang="en-US" dirty="0" smtClean="0">
                <a:ea typeface="Geneva"/>
              </a:rPr>
              <a:t>, </a:t>
            </a:r>
            <a:r>
              <a:rPr lang="en-US" b="1" i="1" dirty="0" smtClean="0">
                <a:ea typeface="Geneva"/>
              </a:rPr>
              <a:t>Writing</a:t>
            </a:r>
            <a:r>
              <a:rPr lang="en-US" dirty="0" smtClean="0">
                <a:ea typeface="Geneva"/>
              </a:rPr>
              <a:t>, </a:t>
            </a:r>
            <a:r>
              <a:rPr lang="en-US" b="1" i="1" dirty="0" smtClean="0">
                <a:ea typeface="Geneva"/>
              </a:rPr>
              <a:t>Speaking and Listening</a:t>
            </a:r>
            <a:r>
              <a:rPr lang="en-US" dirty="0" smtClean="0">
                <a:ea typeface="Geneva"/>
              </a:rPr>
              <a:t>, and </a:t>
            </a:r>
            <a:r>
              <a:rPr lang="en-US" b="1" i="1" dirty="0" smtClean="0">
                <a:ea typeface="Geneva"/>
              </a:rPr>
              <a:t>Language</a:t>
            </a:r>
          </a:p>
          <a:p>
            <a:pPr marL="401638" lvl="1" indent="-287338">
              <a:spcBef>
                <a:spcPts val="600"/>
              </a:spcBef>
              <a:spcAft>
                <a:spcPts val="600"/>
              </a:spcAft>
            </a:pPr>
            <a:r>
              <a:rPr lang="en-US" sz="1800" b="1" dirty="0" smtClean="0">
                <a:solidFill>
                  <a:srgbClr val="0091B2"/>
                </a:solidFill>
                <a:ea typeface="Geneva"/>
              </a:rPr>
              <a:t>Standards for Literacy in History/Social Studies, Science, and Technical Subjects</a:t>
            </a:r>
          </a:p>
          <a:p>
            <a:pPr marL="739775" lvl="2" indent="-287338">
              <a:spcBef>
                <a:spcPct val="0"/>
              </a:spcBef>
              <a:buClr>
                <a:srgbClr val="E4A11B"/>
              </a:buClr>
              <a:buFont typeface="Wingdings" pitchFamily="2" charset="2"/>
              <a:buChar char="§"/>
            </a:pPr>
            <a:r>
              <a:rPr lang="en-US" dirty="0" smtClean="0">
                <a:ea typeface="Geneva"/>
              </a:rPr>
              <a:t>Standards are embedded at grades K-5</a:t>
            </a:r>
          </a:p>
          <a:p>
            <a:pPr marL="739775" lvl="2" indent="-287338">
              <a:spcBef>
                <a:spcPts val="600"/>
              </a:spcBef>
              <a:buClr>
                <a:srgbClr val="E4A11B"/>
              </a:buClr>
              <a:buFont typeface="Wingdings" pitchFamily="2" charset="2"/>
              <a:buChar char="§"/>
            </a:pPr>
            <a:r>
              <a:rPr lang="en-US" dirty="0" smtClean="0">
                <a:ea typeface="Geneva"/>
              </a:rPr>
              <a:t>Content-specific literacy standards are provided for grades 6-8, 9-10, and 11-12 </a:t>
            </a:r>
          </a:p>
          <a:p>
            <a:pPr>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990600" y="762000"/>
          <a:ext cx="7010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nvGraphicFramePr>
        <p:xfrm>
          <a:off x="228600" y="228598"/>
          <a:ext cx="8763000" cy="6400801"/>
        </p:xfrm>
        <a:graphic>
          <a:graphicData uri="http://schemas.openxmlformats.org/drawingml/2006/table">
            <a:tbl>
              <a:tblPr/>
              <a:tblGrid>
                <a:gridCol w="3294777"/>
                <a:gridCol w="5468223"/>
              </a:tblGrid>
              <a:tr h="7512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Calibri" charset="0"/>
                          <a:ea typeface="Calibri" charset="0"/>
                        </a:rPr>
                        <a:t>Standards do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1" u="none" strike="noStrike" cap="none" normalizeH="0" baseline="0" dirty="0" smtClean="0">
                          <a:ln>
                            <a:noFill/>
                          </a:ln>
                          <a:solidFill>
                            <a:srgbClr val="FFFFFF"/>
                          </a:solidFill>
                          <a:effectLst/>
                          <a:latin typeface="Calibri" charset="0"/>
                          <a:ea typeface="Calibri" charset="0"/>
                        </a:rPr>
                        <a:t>Standards do not …</a:t>
                      </a:r>
                      <a:endParaRPr kumimoji="0" lang="en-US" sz="3600" b="1" i="0" u="none" strike="noStrike" cap="none" normalizeH="0" baseline="0" dirty="0" smtClean="0">
                        <a:ln>
                          <a:noFill/>
                        </a:ln>
                        <a:solidFill>
                          <a:srgbClr val="FFFFFF"/>
                        </a:solidFill>
                        <a:effectLst/>
                        <a:latin typeface="Calibri" charset="0"/>
                        <a:ea typeface="Calibri"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Calibri" charset="0"/>
                        </a:rPr>
                        <a:t>Establish what students need to learn.</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Calibri" charset="0"/>
                        </a:rPr>
                        <a:t>Dictate how teachers should teach</a:t>
                      </a:r>
                      <a:r>
                        <a:rPr kumimoji="0" lang="en-US" sz="2400" b="0" i="0" u="none" strike="noStrike" cap="none" normalizeH="0" baseline="0" dirty="0" smtClean="0">
                          <a:ln>
                            <a:noFill/>
                          </a:ln>
                          <a:solidFill>
                            <a:srgbClr val="000000"/>
                          </a:solidFill>
                          <a:effectLst/>
                          <a:latin typeface="Calibri" charset="0"/>
                          <a:ea typeface="Calibri" charset="0"/>
                        </a:rPr>
                        <a:t>. Instead, schools and teachers will decide how best to help students reach the standards.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r>
              <a:tr h="17778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Calibri" charset="0"/>
                        </a:rPr>
                        <a:t>Attempt to focus on what is most essential.</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Calibri" charset="0"/>
                        </a:rPr>
                        <a:t>Describe all that can or should be taught.  </a:t>
                      </a:r>
                      <a:r>
                        <a:rPr kumimoji="0" lang="en-US" sz="2400" b="0" i="0" u="none" strike="noStrike" cap="none" normalizeH="0" baseline="0" dirty="0" smtClean="0">
                          <a:ln>
                            <a:noFill/>
                          </a:ln>
                          <a:solidFill>
                            <a:srgbClr val="000000"/>
                          </a:solidFill>
                          <a:effectLst/>
                          <a:latin typeface="Calibri" charset="0"/>
                          <a:ea typeface="Calibri" charset="0"/>
                        </a:rPr>
                        <a:t>A great deal is left to the discretion of teachers and curriculum developers.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Calibri" charset="0"/>
                        </a:rPr>
                        <a:t>Set grade-level standards.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Calibri" charset="0"/>
                        </a:rPr>
                        <a:t>Define the </a:t>
                      </a:r>
                      <a:r>
                        <a:rPr kumimoji="0" lang="en-US" sz="2400" b="0" i="0" u="none" strike="noStrike" cap="none" normalizeH="0" baseline="0" dirty="0" smtClean="0">
                          <a:ln>
                            <a:noFill/>
                          </a:ln>
                          <a:solidFill>
                            <a:srgbClr val="000000"/>
                          </a:solidFill>
                          <a:effectLst/>
                          <a:latin typeface="Calibri" charset="0"/>
                          <a:ea typeface="Calibri" charset="0"/>
                        </a:rPr>
                        <a:t>intervention methods or materials necessary to support students who are below or above grade-level expectations.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85000" lnSpcReduction="20000"/>
          </a:bodyPr>
          <a:lstStyle/>
          <a:p>
            <a:pPr>
              <a:defRPr/>
            </a:pPr>
            <a:endParaRPr lang="en-US" dirty="0"/>
          </a:p>
        </p:txBody>
      </p:sp>
      <p:sp>
        <p:nvSpPr>
          <p:cNvPr id="51203" name="Title 1"/>
          <p:cNvSpPr>
            <a:spLocks noGrp="1"/>
          </p:cNvSpPr>
          <p:nvPr>
            <p:ph type="title" idx="4294967295"/>
          </p:nvPr>
        </p:nvSpPr>
        <p:spPr>
          <a:xfrm>
            <a:off x="228600" y="228600"/>
            <a:ext cx="8534400" cy="990600"/>
          </a:xfrm>
        </p:spPr>
        <p:txBody>
          <a:bodyPr>
            <a:normAutofit/>
          </a:bodyPr>
          <a:lstStyle/>
          <a:p>
            <a:pPr indent="0"/>
            <a:r>
              <a:rPr lang="en-US" sz="5400" dirty="0" smtClean="0">
                <a:solidFill>
                  <a:schemeClr val="tx1">
                    <a:lumMod val="65000"/>
                    <a:lumOff val="35000"/>
                  </a:schemeClr>
                </a:solidFill>
                <a:ea typeface="Geneva"/>
                <a:cs typeface="Geneva"/>
              </a:rPr>
              <a:t>Standards Format</a:t>
            </a:r>
          </a:p>
        </p:txBody>
      </p:sp>
      <p:sp>
        <p:nvSpPr>
          <p:cNvPr id="51204" name="Content Placeholder 4"/>
          <p:cNvSpPr>
            <a:spLocks noGrp="1"/>
          </p:cNvSpPr>
          <p:nvPr>
            <p:ph idx="4294967295"/>
          </p:nvPr>
        </p:nvSpPr>
        <p:spPr>
          <a:xfrm>
            <a:off x="228600" y="1447800"/>
            <a:ext cx="8610600" cy="914400"/>
          </a:xfrm>
        </p:spPr>
        <p:txBody>
          <a:bodyPr>
            <a:normAutofit/>
          </a:bodyPr>
          <a:lstStyle/>
          <a:p>
            <a:pPr marL="0" indent="0" algn="ctr">
              <a:buNone/>
            </a:pPr>
            <a:r>
              <a:rPr lang="en-US" sz="2400" dirty="0" smtClean="0">
                <a:ea typeface="Geneva"/>
                <a:cs typeface="Geneva"/>
              </a:rPr>
              <a:t>Standards format highlights progression of standards across grades</a:t>
            </a:r>
            <a:endParaRPr lang="en-US" sz="2400" b="0" i="1" dirty="0" smtClean="0">
              <a:solidFill>
                <a:srgbClr val="585858"/>
              </a:solidFill>
              <a:ea typeface="Geneva"/>
              <a:cs typeface="Geneva"/>
            </a:endParaRPr>
          </a:p>
          <a:p>
            <a:pPr marL="0" indent="0"/>
            <a:endParaRPr lang="en-US" b="0" i="1" dirty="0" smtClean="0">
              <a:solidFill>
                <a:srgbClr val="585858"/>
              </a:solidFill>
              <a:ea typeface="Geneva"/>
              <a:cs typeface="Geneva"/>
            </a:endParaRPr>
          </a:p>
        </p:txBody>
      </p:sp>
      <p:pic>
        <p:nvPicPr>
          <p:cNvPr id="51205" name="Picture 6" descr="Reading Kil.JPG"/>
          <p:cNvPicPr>
            <a:picLocks noChangeAspect="1"/>
          </p:cNvPicPr>
          <p:nvPr/>
        </p:nvPicPr>
        <p:blipFill>
          <a:blip r:embed="rId3" cstate="print"/>
          <a:srcRect/>
          <a:stretch>
            <a:fillRect/>
          </a:stretch>
        </p:blipFill>
        <p:spPr bwMode="auto">
          <a:xfrm>
            <a:off x="228600" y="2051050"/>
            <a:ext cx="8686800" cy="46545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3999" cy="6343239"/>
        </p:xfrm>
        <a:graphic>
          <a:graphicData uri="http://schemas.openxmlformats.org/drawingml/2006/table">
            <a:tbl>
              <a:tblPr/>
              <a:tblGrid>
                <a:gridCol w="1306286"/>
                <a:gridCol w="7837713"/>
              </a:tblGrid>
              <a:tr h="605546">
                <a:tc gridSpan="2">
                  <a:txBody>
                    <a:bodyPr/>
                    <a:lstStyle/>
                    <a:p>
                      <a:pPr marL="0" marR="0">
                        <a:lnSpc>
                          <a:spcPct val="115000"/>
                        </a:lnSpc>
                        <a:spcBef>
                          <a:spcPts val="0"/>
                        </a:spcBef>
                        <a:spcAft>
                          <a:spcPts val="0"/>
                        </a:spcAft>
                      </a:pPr>
                      <a:r>
                        <a:rPr lang="en-US" sz="1600" b="1" i="1" dirty="0">
                          <a:latin typeface="Arial"/>
                          <a:ea typeface="Calibri"/>
                          <a:cs typeface="Times New Roman"/>
                        </a:rPr>
                        <a:t>Example: W.CCR.6: Use technology, including the Internet, to produce and publish writing and to interact and collaborate with others.</a:t>
                      </a:r>
                      <a:endParaRPr lang="en-US" sz="1600" dirty="0">
                        <a:latin typeface="Arial"/>
                        <a:ea typeface="Calibri"/>
                        <a:cs typeface="Times New Roman"/>
                      </a:endParaRP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13654">
                <a:tc>
                  <a:txBody>
                    <a:bodyPr/>
                    <a:lstStyle/>
                    <a:p>
                      <a:pPr marL="0" marR="0">
                        <a:lnSpc>
                          <a:spcPct val="115000"/>
                        </a:lnSpc>
                        <a:spcBef>
                          <a:spcPts val="0"/>
                        </a:spcBef>
                        <a:spcAft>
                          <a:spcPts val="0"/>
                        </a:spcAft>
                      </a:pPr>
                      <a:r>
                        <a:rPr lang="en-US" sz="1500" b="1" dirty="0">
                          <a:latin typeface="Arial"/>
                          <a:ea typeface="Calibri"/>
                          <a:cs typeface="Times New Roman"/>
                        </a:rPr>
                        <a:t>W.K.6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u="none" dirty="0">
                          <a:solidFill>
                            <a:srgbClr val="FF0000"/>
                          </a:solidFill>
                          <a:latin typeface="Arial"/>
                          <a:ea typeface="Calibri"/>
                          <a:cs typeface="Times New Roman"/>
                        </a:rPr>
                        <a:t>With guidance and support </a:t>
                      </a:r>
                      <a:r>
                        <a:rPr lang="en-US" sz="1500" b="1" dirty="0">
                          <a:latin typeface="Arial"/>
                          <a:ea typeface="Calibri"/>
                          <a:cs typeface="Times New Roman"/>
                        </a:rPr>
                        <a:t>from adults, </a:t>
                      </a:r>
                      <a:r>
                        <a:rPr lang="en-US" sz="1500" b="1" u="none" dirty="0">
                          <a:solidFill>
                            <a:srgbClr val="FF0000"/>
                          </a:solidFill>
                          <a:latin typeface="Arial"/>
                          <a:ea typeface="Calibri"/>
                          <a:cs typeface="Times New Roman"/>
                        </a:rPr>
                        <a:t>explore </a:t>
                      </a:r>
                      <a:r>
                        <a:rPr lang="en-US" sz="1500" b="1" dirty="0">
                          <a:latin typeface="Arial"/>
                          <a:ea typeface="Calibri"/>
                          <a:cs typeface="Times New Roman"/>
                        </a:rPr>
                        <a:t>a variety of digital tools to produce and publish writing, including collaboration with peers.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546">
                <a:tc>
                  <a:txBody>
                    <a:bodyPr/>
                    <a:lstStyle/>
                    <a:p>
                      <a:pPr marL="0" marR="0">
                        <a:lnSpc>
                          <a:spcPct val="115000"/>
                        </a:lnSpc>
                        <a:spcBef>
                          <a:spcPts val="0"/>
                        </a:spcBef>
                        <a:spcAft>
                          <a:spcPts val="0"/>
                        </a:spcAft>
                      </a:pPr>
                      <a:r>
                        <a:rPr lang="en-US" sz="1500" b="1" dirty="0">
                          <a:latin typeface="Arial"/>
                          <a:ea typeface="Calibri"/>
                          <a:cs typeface="Times New Roman"/>
                        </a:rPr>
                        <a:t>W.2.6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u="none" dirty="0">
                          <a:solidFill>
                            <a:srgbClr val="FF0000"/>
                          </a:solidFill>
                          <a:latin typeface="Arial"/>
                          <a:ea typeface="Calibri"/>
                          <a:cs typeface="Times New Roman"/>
                        </a:rPr>
                        <a:t>With guidance and support </a:t>
                      </a:r>
                      <a:r>
                        <a:rPr lang="en-US" sz="1500" b="1" dirty="0">
                          <a:latin typeface="Arial"/>
                          <a:ea typeface="Calibri"/>
                          <a:cs typeface="Times New Roman"/>
                        </a:rPr>
                        <a:t>from adults, </a:t>
                      </a:r>
                      <a:r>
                        <a:rPr lang="en-US" sz="1500" b="1" u="none" dirty="0">
                          <a:solidFill>
                            <a:srgbClr val="FF0000"/>
                          </a:solidFill>
                          <a:latin typeface="Arial"/>
                          <a:ea typeface="Calibri"/>
                          <a:cs typeface="Times New Roman"/>
                        </a:rPr>
                        <a:t>use </a:t>
                      </a:r>
                      <a:r>
                        <a:rPr lang="en-US" sz="1500" b="1" dirty="0">
                          <a:latin typeface="Arial"/>
                          <a:ea typeface="Calibri"/>
                          <a:cs typeface="Times New Roman"/>
                        </a:rPr>
                        <a:t>a variety of digital tools to produce and publish writing, including in collaboration with peers.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27">
                <a:tc>
                  <a:txBody>
                    <a:bodyPr/>
                    <a:lstStyle/>
                    <a:p>
                      <a:pPr marL="0" marR="0">
                        <a:lnSpc>
                          <a:spcPct val="115000"/>
                        </a:lnSpc>
                        <a:spcBef>
                          <a:spcPts val="0"/>
                        </a:spcBef>
                        <a:spcAft>
                          <a:spcPts val="0"/>
                        </a:spcAft>
                      </a:pPr>
                      <a:r>
                        <a:rPr lang="en-US" sz="1500" b="1" dirty="0">
                          <a:latin typeface="Arial"/>
                          <a:ea typeface="Calibri"/>
                          <a:cs typeface="Times New Roman"/>
                        </a:rPr>
                        <a:t>W.4.6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u="none" dirty="0">
                          <a:solidFill>
                            <a:srgbClr val="FF0000"/>
                          </a:solidFill>
                          <a:latin typeface="Arial"/>
                          <a:ea typeface="Calibri"/>
                          <a:cs typeface="Times New Roman"/>
                        </a:rPr>
                        <a:t>With some guidance and support </a:t>
                      </a:r>
                      <a:r>
                        <a:rPr lang="en-US" sz="1500" b="1" dirty="0">
                          <a:latin typeface="Arial"/>
                          <a:ea typeface="Calibri"/>
                          <a:cs typeface="Times New Roman"/>
                        </a:rPr>
                        <a:t>from adults, </a:t>
                      </a:r>
                      <a:r>
                        <a:rPr lang="en-US" sz="1500" b="1" u="none" dirty="0" smtClean="0">
                          <a:solidFill>
                            <a:srgbClr val="FF0000"/>
                          </a:solidFill>
                          <a:latin typeface="Arial"/>
                          <a:ea typeface="Calibri"/>
                          <a:cs typeface="Times New Roman"/>
                        </a:rPr>
                        <a:t>use technology, </a:t>
                      </a:r>
                      <a:r>
                        <a:rPr lang="en-US" sz="1500" b="1" dirty="0">
                          <a:latin typeface="Arial"/>
                          <a:ea typeface="Calibri"/>
                          <a:cs typeface="Times New Roman"/>
                        </a:rPr>
                        <a:t>including the Internet, to produce and publish writing as well as to interact and </a:t>
                      </a:r>
                      <a:r>
                        <a:rPr lang="en-US" sz="1500" b="1" u="none" dirty="0">
                          <a:latin typeface="Arial"/>
                          <a:ea typeface="Calibri"/>
                          <a:cs typeface="Times New Roman"/>
                        </a:rPr>
                        <a:t>collaborate with others</a:t>
                      </a:r>
                      <a:r>
                        <a:rPr lang="en-US" sz="1500" b="1" dirty="0">
                          <a:latin typeface="Arial"/>
                          <a:ea typeface="Calibri"/>
                          <a:cs typeface="Times New Roman"/>
                        </a:rPr>
                        <a:t>; </a:t>
                      </a:r>
                      <a:r>
                        <a:rPr lang="en-US" sz="1500" b="1" u="none" dirty="0">
                          <a:solidFill>
                            <a:srgbClr val="FF0000"/>
                          </a:solidFill>
                          <a:latin typeface="Arial"/>
                          <a:ea typeface="Calibri"/>
                          <a:cs typeface="Times New Roman"/>
                        </a:rPr>
                        <a:t>demonstrate sufficient command </a:t>
                      </a:r>
                      <a:r>
                        <a:rPr lang="en-US" sz="1500" b="1" dirty="0">
                          <a:latin typeface="Arial"/>
                          <a:ea typeface="Calibri"/>
                          <a:cs typeface="Times New Roman"/>
                        </a:rPr>
                        <a:t>of keyboarding skills to type a minimum of </a:t>
                      </a:r>
                      <a:r>
                        <a:rPr lang="en-US" sz="1500" b="1" dirty="0">
                          <a:solidFill>
                            <a:srgbClr val="FF0000"/>
                          </a:solidFill>
                          <a:latin typeface="Arial"/>
                          <a:ea typeface="Calibri"/>
                          <a:cs typeface="Times New Roman"/>
                        </a:rPr>
                        <a:t>one page</a:t>
                      </a:r>
                      <a:r>
                        <a:rPr lang="en-US" sz="1500" b="1" dirty="0">
                          <a:latin typeface="Arial"/>
                          <a:ea typeface="Calibri"/>
                          <a:cs typeface="Times New Roman"/>
                        </a:rPr>
                        <a:t> in a single sitting.</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130">
                <a:tc>
                  <a:txBody>
                    <a:bodyPr/>
                    <a:lstStyle/>
                    <a:p>
                      <a:pPr marL="0" marR="0">
                        <a:lnSpc>
                          <a:spcPct val="115000"/>
                        </a:lnSpc>
                        <a:spcBef>
                          <a:spcPts val="0"/>
                        </a:spcBef>
                        <a:spcAft>
                          <a:spcPts val="0"/>
                        </a:spcAft>
                      </a:pPr>
                      <a:r>
                        <a:rPr lang="en-US" sz="1500" b="1" dirty="0">
                          <a:latin typeface="Arial"/>
                          <a:ea typeface="Calibri"/>
                          <a:cs typeface="Times New Roman"/>
                        </a:rPr>
                        <a:t>W.6.6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smtClean="0">
                          <a:latin typeface="Arial"/>
                          <a:ea typeface="Calibri"/>
                          <a:cs typeface="Times New Roman"/>
                        </a:rPr>
                        <a:t>Use </a:t>
                      </a:r>
                      <a:r>
                        <a:rPr lang="en-US" sz="1500" b="1" dirty="0">
                          <a:latin typeface="Arial"/>
                          <a:ea typeface="Calibri"/>
                          <a:cs typeface="Times New Roman"/>
                        </a:rPr>
                        <a:t>technology, including the Internet, to produce and publish writing as well as to interact and collaborate with others; demonstrate sufficient command of keyboarding skills to type a minimum of </a:t>
                      </a:r>
                      <a:r>
                        <a:rPr lang="en-US" sz="1500" b="1" dirty="0">
                          <a:solidFill>
                            <a:srgbClr val="FF0000"/>
                          </a:solidFill>
                          <a:latin typeface="Arial"/>
                          <a:ea typeface="Calibri"/>
                          <a:cs typeface="Times New Roman"/>
                        </a:rPr>
                        <a:t>three pages </a:t>
                      </a:r>
                      <a:r>
                        <a:rPr lang="en-US" sz="1500" b="1" dirty="0">
                          <a:latin typeface="Arial"/>
                          <a:ea typeface="Calibri"/>
                          <a:cs typeface="Times New Roman"/>
                        </a:rPr>
                        <a:t>in a single sitting.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138">
                <a:tc>
                  <a:txBody>
                    <a:bodyPr/>
                    <a:lstStyle/>
                    <a:p>
                      <a:pPr marL="0" marR="0">
                        <a:lnSpc>
                          <a:spcPct val="115000"/>
                        </a:lnSpc>
                        <a:spcBef>
                          <a:spcPts val="0"/>
                        </a:spcBef>
                        <a:spcAft>
                          <a:spcPts val="0"/>
                        </a:spcAft>
                      </a:pPr>
                      <a:r>
                        <a:rPr lang="en-US" sz="1500" b="1" dirty="0">
                          <a:latin typeface="Arial"/>
                          <a:ea typeface="Calibri"/>
                          <a:cs typeface="Times New Roman"/>
                        </a:rPr>
                        <a:t>W.8.6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a:ea typeface="Calibri"/>
                          <a:cs typeface="Times New Roman"/>
                        </a:rPr>
                        <a:t>Use technology, including the Internet, to produce and publish writing and present the </a:t>
                      </a:r>
                      <a:r>
                        <a:rPr lang="en-US" sz="1500" b="1" u="none" dirty="0">
                          <a:solidFill>
                            <a:srgbClr val="FF0000"/>
                          </a:solidFill>
                          <a:latin typeface="Arial"/>
                          <a:ea typeface="Calibri"/>
                          <a:cs typeface="Times New Roman"/>
                        </a:rPr>
                        <a:t>relationships between information and ideas efficiently </a:t>
                      </a:r>
                      <a:r>
                        <a:rPr lang="en-US" sz="1500" b="1" dirty="0">
                          <a:latin typeface="Arial"/>
                          <a:ea typeface="Calibri"/>
                          <a:cs typeface="Times New Roman"/>
                        </a:rPr>
                        <a:t>as well as to interact and collaborate with others.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746">
                <a:tc>
                  <a:txBody>
                    <a:bodyPr/>
                    <a:lstStyle/>
                    <a:p>
                      <a:pPr marL="0" marR="0">
                        <a:lnSpc>
                          <a:spcPct val="115000"/>
                        </a:lnSpc>
                        <a:spcBef>
                          <a:spcPts val="0"/>
                        </a:spcBef>
                        <a:spcAft>
                          <a:spcPts val="0"/>
                        </a:spcAft>
                      </a:pPr>
                      <a:r>
                        <a:rPr lang="en-US" sz="1500" b="1" dirty="0">
                          <a:latin typeface="Arial"/>
                          <a:ea typeface="Calibri"/>
                          <a:cs typeface="Times New Roman"/>
                        </a:rPr>
                        <a:t>W.9-10.6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a:ea typeface="Calibri"/>
                          <a:cs typeface="Times New Roman"/>
                        </a:rPr>
                        <a:t>Use technology, including the internet, to produce, publish, and update individual or shared writing products, </a:t>
                      </a:r>
                      <a:r>
                        <a:rPr lang="en-US" sz="1500" b="1" u="none" dirty="0">
                          <a:solidFill>
                            <a:srgbClr val="FF0000"/>
                          </a:solidFill>
                          <a:latin typeface="Arial"/>
                          <a:ea typeface="Calibri"/>
                          <a:cs typeface="Times New Roman"/>
                        </a:rPr>
                        <a:t>taking advantage of technology’s capacity to link </a:t>
                      </a:r>
                      <a:r>
                        <a:rPr lang="en-US" sz="1500" b="1" dirty="0">
                          <a:latin typeface="Arial"/>
                          <a:ea typeface="Calibri"/>
                          <a:cs typeface="Times New Roman"/>
                        </a:rPr>
                        <a:t>to other information and to display information flexibly and dynamically.</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320">
                <a:tc>
                  <a:txBody>
                    <a:bodyPr/>
                    <a:lstStyle/>
                    <a:p>
                      <a:pPr marL="0" marR="0">
                        <a:lnSpc>
                          <a:spcPct val="115000"/>
                        </a:lnSpc>
                        <a:spcBef>
                          <a:spcPts val="0"/>
                        </a:spcBef>
                        <a:spcAft>
                          <a:spcPts val="0"/>
                        </a:spcAft>
                      </a:pPr>
                      <a:r>
                        <a:rPr lang="en-US" sz="1500" b="1" dirty="0">
                          <a:latin typeface="Arial"/>
                          <a:ea typeface="Calibri"/>
                          <a:cs typeface="Times New Roman"/>
                        </a:rPr>
                        <a:t>W.11-12.6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a:ea typeface="Calibri"/>
                          <a:cs typeface="Times New Roman"/>
                        </a:rPr>
                        <a:t>Use technology, including the Internet, to produce, publish, and update individual or shared writing products </a:t>
                      </a:r>
                      <a:r>
                        <a:rPr lang="en-US" sz="1500" b="1" u="sng" dirty="0">
                          <a:latin typeface="Arial"/>
                          <a:ea typeface="Calibri"/>
                          <a:cs typeface="Times New Roman"/>
                        </a:rPr>
                        <a:t>i</a:t>
                      </a:r>
                      <a:r>
                        <a:rPr lang="en-US" sz="1500" b="1" u="none" dirty="0">
                          <a:solidFill>
                            <a:srgbClr val="FF0000"/>
                          </a:solidFill>
                          <a:latin typeface="Arial"/>
                          <a:ea typeface="Calibri"/>
                          <a:cs typeface="Times New Roman"/>
                        </a:rPr>
                        <a:t>n response to ongoing feedback, </a:t>
                      </a:r>
                      <a:r>
                        <a:rPr lang="en-US" sz="1500" b="1" dirty="0">
                          <a:latin typeface="Arial"/>
                          <a:ea typeface="Calibri"/>
                          <a:cs typeface="Times New Roman"/>
                        </a:rPr>
                        <a:t>including new arguments or information.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66" name="TextBox 5"/>
          <p:cNvSpPr txBox="1">
            <a:spLocks noChangeArrowheads="1"/>
          </p:cNvSpPr>
          <p:nvPr/>
        </p:nvSpPr>
        <p:spPr bwMode="auto">
          <a:xfrm>
            <a:off x="228600" y="3200400"/>
            <a:ext cx="1219200" cy="646113"/>
          </a:xfrm>
          <a:prstGeom prst="rect">
            <a:avLst/>
          </a:prstGeom>
          <a:noFill/>
          <a:ln w="9525">
            <a:noFill/>
            <a:miter lim="800000"/>
            <a:headEnd/>
            <a:tailEnd/>
          </a:ln>
        </p:spPr>
        <p:txBody>
          <a:bodyPr>
            <a:spAutoFit/>
          </a:bodyPr>
          <a:lstStyle/>
          <a:p>
            <a:r>
              <a:rPr lang="en-US" b="1">
                <a:solidFill>
                  <a:srgbClr val="FF0000"/>
                </a:solidFill>
              </a:rPr>
              <a:t>With no</a:t>
            </a:r>
            <a:r>
              <a:rPr lang="en-US"/>
              <a:t> </a:t>
            </a:r>
            <a:r>
              <a:rPr lang="en-US" b="1">
                <a:solidFill>
                  <a:srgbClr val="FF0000"/>
                </a:solidFill>
              </a:rPr>
              <a:t>support</a:t>
            </a:r>
          </a:p>
        </p:txBody>
      </p:sp>
      <p:sp>
        <p:nvSpPr>
          <p:cNvPr id="14367" name="Right Arrow 6"/>
          <p:cNvSpPr>
            <a:spLocks noChangeArrowheads="1"/>
          </p:cNvSpPr>
          <p:nvPr/>
        </p:nvSpPr>
        <p:spPr bwMode="auto">
          <a:xfrm>
            <a:off x="762000" y="2971800"/>
            <a:ext cx="457200" cy="228600"/>
          </a:xfrm>
          <a:prstGeom prst="rightArrow">
            <a:avLst>
              <a:gd name="adj1" fmla="val 50000"/>
              <a:gd name="adj2" fmla="val 50000"/>
            </a:avLst>
          </a:prstGeom>
          <a:solidFill>
            <a:srgbClr val="FF0000"/>
          </a:solidFill>
          <a:ln w="9525" algn="ctr">
            <a:solidFill>
              <a:schemeClr val="tx1"/>
            </a:solidFill>
            <a:round/>
            <a:headEnd/>
            <a:tailEnd/>
          </a:ln>
        </p:spPr>
        <p:txBody>
          <a:bodyPr/>
          <a:lstStyle/>
          <a:p>
            <a:endParaRPr lang="en-US">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85000" lnSpcReduction="20000"/>
          </a:bodyPr>
          <a:lstStyle/>
          <a:p>
            <a:pPr>
              <a:defRPr/>
            </a:pPr>
            <a:endParaRPr lang="en-US" dirty="0"/>
          </a:p>
        </p:txBody>
      </p:sp>
      <p:sp>
        <p:nvSpPr>
          <p:cNvPr id="50179" name="Title 1"/>
          <p:cNvSpPr>
            <a:spLocks noGrp="1"/>
          </p:cNvSpPr>
          <p:nvPr>
            <p:ph type="title" idx="4294967295"/>
          </p:nvPr>
        </p:nvSpPr>
        <p:spPr/>
        <p:txBody>
          <a:bodyPr>
            <a:noAutofit/>
          </a:bodyPr>
          <a:lstStyle/>
          <a:p>
            <a:pPr indent="0"/>
            <a:r>
              <a:rPr lang="en-US" sz="5400" dirty="0" smtClean="0">
                <a:solidFill>
                  <a:schemeClr val="tx1">
                    <a:lumMod val="75000"/>
                    <a:lumOff val="25000"/>
                  </a:schemeClr>
                </a:solidFill>
                <a:ea typeface="Geneva"/>
                <a:cs typeface="Geneva"/>
              </a:rPr>
              <a:t>Eng/LA </a:t>
            </a:r>
            <a:r>
              <a:rPr lang="en-US" sz="5400" dirty="0" err="1" smtClean="0">
                <a:solidFill>
                  <a:schemeClr val="tx1">
                    <a:lumMod val="75000"/>
                    <a:lumOff val="25000"/>
                  </a:schemeClr>
                </a:solidFill>
                <a:ea typeface="Geneva"/>
                <a:cs typeface="Geneva"/>
              </a:rPr>
              <a:t>vs</a:t>
            </a:r>
            <a:r>
              <a:rPr lang="en-US" sz="5400" dirty="0" smtClean="0">
                <a:solidFill>
                  <a:schemeClr val="tx1">
                    <a:lumMod val="75000"/>
                    <a:lumOff val="25000"/>
                  </a:schemeClr>
                </a:solidFill>
                <a:ea typeface="Geneva"/>
                <a:cs typeface="Geneva"/>
              </a:rPr>
              <a:t> Content </a:t>
            </a:r>
          </a:p>
        </p:txBody>
      </p:sp>
      <p:sp>
        <p:nvSpPr>
          <p:cNvPr id="50180" name="Content Placeholder 4"/>
          <p:cNvSpPr>
            <a:spLocks noGrp="1"/>
          </p:cNvSpPr>
          <p:nvPr>
            <p:ph idx="4294967295"/>
          </p:nvPr>
        </p:nvSpPr>
        <p:spPr>
          <a:xfrm>
            <a:off x="228600" y="1600200"/>
            <a:ext cx="8686800" cy="4983480"/>
          </a:xfrm>
        </p:spPr>
        <p:txBody>
          <a:bodyPr/>
          <a:lstStyle/>
          <a:p>
            <a:pPr marL="0" indent="0">
              <a:buNone/>
            </a:pPr>
            <a:endParaRPr lang="en-US" sz="2000" dirty="0" smtClean="0">
              <a:ea typeface="Geneva"/>
              <a:cs typeface="Geneva"/>
            </a:endParaRPr>
          </a:p>
          <a:p>
            <a:pPr marL="0" indent="0">
              <a:buNone/>
            </a:pPr>
            <a:r>
              <a:rPr lang="en-US" sz="2000" dirty="0" smtClean="0">
                <a:ea typeface="Geneva"/>
                <a:cs typeface="Geneva"/>
              </a:rPr>
              <a:t>CCR Reading Standard 3: Analyze how and why individuals, events, and ideas develop and interact over the course of a text.</a:t>
            </a:r>
            <a:endParaRPr lang="en-US" sz="2000" b="0" i="1" dirty="0" smtClean="0">
              <a:solidFill>
                <a:srgbClr val="585858"/>
              </a:solidFill>
              <a:ea typeface="Geneva"/>
              <a:cs typeface="Geneva"/>
            </a:endParaRPr>
          </a:p>
          <a:p>
            <a:pPr marL="0" indent="0"/>
            <a:endParaRPr lang="en-US" b="0" i="1" dirty="0" smtClean="0">
              <a:solidFill>
                <a:srgbClr val="585858"/>
              </a:solidFill>
              <a:ea typeface="Geneva"/>
              <a:cs typeface="Geneva"/>
            </a:endParaRPr>
          </a:p>
        </p:txBody>
      </p:sp>
      <p:graphicFrame>
        <p:nvGraphicFramePr>
          <p:cNvPr id="7" name="Table 6"/>
          <p:cNvGraphicFramePr>
            <a:graphicFrameLocks noGrp="1"/>
          </p:cNvGraphicFramePr>
          <p:nvPr/>
        </p:nvGraphicFramePr>
        <p:xfrm>
          <a:off x="457200" y="2819400"/>
          <a:ext cx="8229600" cy="3505200"/>
        </p:xfrm>
        <a:graphic>
          <a:graphicData uri="http://schemas.openxmlformats.org/drawingml/2006/table">
            <a:tbl>
              <a:tblPr firstRow="1" bandRow="1">
                <a:tableStyleId>{5C22544A-7EE6-4342-B048-85BDC9FD1C3A}</a:tableStyleId>
              </a:tblPr>
              <a:tblGrid>
                <a:gridCol w="3810000"/>
                <a:gridCol w="381000"/>
                <a:gridCol w="4038600"/>
              </a:tblGrid>
              <a:tr h="370840">
                <a:tc>
                  <a:txBody>
                    <a:bodyPr/>
                    <a:lstStyle/>
                    <a:p>
                      <a:pPr algn="l"/>
                      <a:r>
                        <a:rPr kumimoji="0" lang="en-US" sz="1400" b="1" kern="1200" dirty="0" smtClean="0">
                          <a:solidFill>
                            <a:schemeClr val="tx1"/>
                          </a:solidFill>
                          <a:latin typeface="+mn-lt"/>
                          <a:ea typeface="+mn-ea"/>
                          <a:cs typeface="+mn-cs"/>
                        </a:rPr>
                        <a:t>Reading Standards for Literature </a:t>
                      </a:r>
                      <a:endParaRPr lang="en-US" sz="1400" dirty="0">
                        <a:solidFill>
                          <a:schemeClr val="tx1"/>
                        </a:solidFill>
                      </a:endParaRPr>
                    </a:p>
                  </a:txBody>
                  <a:tcPr anchor="ctr">
                    <a:solidFill>
                      <a:schemeClr val="accent5"/>
                    </a:solidFill>
                  </a:tcPr>
                </a:tc>
                <a:tc rowSpan="4">
                  <a:txBody>
                    <a:bodyPr/>
                    <a:lstStyle/>
                    <a:p>
                      <a:pPr algn="l"/>
                      <a:endParaRPr lang="en-US" sz="1400" dirty="0">
                        <a:solidFill>
                          <a:schemeClr val="accent1"/>
                        </a:solidFill>
                      </a:endParaRPr>
                    </a:p>
                  </a:txBody>
                  <a:tcPr anchor="ctr">
                    <a:solidFill>
                      <a:schemeClr val="accent5"/>
                    </a:solidFill>
                  </a:tcPr>
                </a:tc>
                <a:tc>
                  <a:txBody>
                    <a:bodyPr/>
                    <a:lstStyle/>
                    <a:p>
                      <a:pPr algn="l"/>
                      <a:r>
                        <a:rPr lang="en-US" sz="1400" dirty="0" smtClean="0">
                          <a:solidFill>
                            <a:schemeClr val="tx1">
                              <a:lumMod val="95000"/>
                              <a:lumOff val="5000"/>
                            </a:schemeClr>
                          </a:solidFill>
                        </a:rPr>
                        <a:t>Reading Standards for Informational Text</a:t>
                      </a:r>
                      <a:endParaRPr lang="en-US" sz="1400" dirty="0">
                        <a:solidFill>
                          <a:schemeClr val="tx1">
                            <a:lumMod val="95000"/>
                            <a:lumOff val="5000"/>
                          </a:schemeClr>
                        </a:solidFill>
                      </a:endParaRPr>
                    </a:p>
                  </a:txBody>
                  <a:tcPr anchor="ctr">
                    <a:solidFill>
                      <a:schemeClr val="accent5"/>
                    </a:solidFill>
                  </a:tcPr>
                </a:tc>
              </a:tr>
              <a:tr h="370840">
                <a:tc>
                  <a:txBody>
                    <a:bodyPr/>
                    <a:lstStyle/>
                    <a:p>
                      <a:pPr algn="l"/>
                      <a:r>
                        <a:rPr lang="en-US" sz="1400" b="1" dirty="0" smtClean="0"/>
                        <a:t>Grade 3: </a:t>
                      </a:r>
                      <a:r>
                        <a:rPr lang="en-US" sz="1400" dirty="0" smtClean="0"/>
                        <a:t>Describe</a:t>
                      </a:r>
                      <a:r>
                        <a:rPr lang="en-US" sz="1400" baseline="0" dirty="0" smtClean="0"/>
                        <a:t> characters in a story (e.g., their traits, motivations, or feelings) and explain how their actions contribute to the sequence of events.</a:t>
                      </a:r>
                      <a:endParaRPr lang="en-US" sz="1400" dirty="0"/>
                    </a:p>
                  </a:txBody>
                  <a:tcPr anchor="ctr"/>
                </a:tc>
                <a:tc vMerge="1">
                  <a:txBody>
                    <a:bodyPr/>
                    <a:lstStyle/>
                    <a:p>
                      <a:pPr algn="l"/>
                      <a:endParaRPr lang="en-US" sz="1400" dirty="0"/>
                    </a:p>
                  </a:txBody>
                  <a:tcPr anchor="ctr"/>
                </a:tc>
                <a:tc>
                  <a:txBody>
                    <a:bodyPr/>
                    <a:lstStyle/>
                    <a:p>
                      <a:pPr algn="l"/>
                      <a:r>
                        <a:rPr lang="en-US" sz="1400" b="1" dirty="0" smtClean="0"/>
                        <a:t>Grade 3:</a:t>
                      </a:r>
                      <a:r>
                        <a:rPr lang="en-US" sz="1400" b="1" baseline="0" dirty="0" smtClean="0"/>
                        <a:t> </a:t>
                      </a:r>
                      <a:r>
                        <a:rPr lang="en-US" sz="1400" b="0" baseline="0" dirty="0" smtClean="0"/>
                        <a:t>Describe the relationships between a series of historical events, scientific ideas of concepts, or steps in technical procedures in a text, using language that pertains to time, sequence, and cause/effect.</a:t>
                      </a:r>
                      <a:endParaRPr lang="en-US" sz="1400" dirty="0"/>
                    </a:p>
                  </a:txBody>
                  <a:tcPr anchor="ctr"/>
                </a:tc>
              </a:tr>
              <a:tr h="370840">
                <a:tc>
                  <a:txBody>
                    <a:bodyPr/>
                    <a:lstStyle/>
                    <a:p>
                      <a:pPr algn="l"/>
                      <a:r>
                        <a:rPr lang="en-US" sz="1400" b="1" dirty="0" smtClean="0"/>
                        <a:t>Grade 7: </a:t>
                      </a:r>
                      <a:r>
                        <a:rPr lang="en-US" sz="1400" b="1" baseline="0" dirty="0" smtClean="0"/>
                        <a:t> </a:t>
                      </a:r>
                      <a:r>
                        <a:rPr lang="en-US" sz="1400" baseline="0" dirty="0" smtClean="0"/>
                        <a:t>Analyze how particular elements of a story or drama interact (e.g., how setting shapes the characters or plot)</a:t>
                      </a:r>
                      <a:endParaRPr lang="en-US" sz="1400" dirty="0"/>
                    </a:p>
                  </a:txBody>
                  <a:tcPr anchor="ctr"/>
                </a:tc>
                <a:tc vMerge="1">
                  <a:txBody>
                    <a:bodyPr/>
                    <a:lstStyle/>
                    <a:p>
                      <a:pPr algn="l"/>
                      <a:endParaRPr lang="en-US" sz="1400" dirty="0"/>
                    </a:p>
                  </a:txBody>
                  <a:tcPr anchor="ctr"/>
                </a:tc>
                <a:tc>
                  <a:txBody>
                    <a:bodyPr/>
                    <a:lstStyle/>
                    <a:p>
                      <a:pPr algn="l"/>
                      <a:r>
                        <a:rPr lang="en-US" sz="1400" b="1" dirty="0" smtClean="0"/>
                        <a:t>Grade 7: </a:t>
                      </a:r>
                      <a:r>
                        <a:rPr lang="en-US" sz="1400" dirty="0" smtClean="0"/>
                        <a:t>Analyze the interactions between individuals, events,</a:t>
                      </a:r>
                      <a:r>
                        <a:rPr lang="en-US" sz="1400" baseline="0" dirty="0" smtClean="0"/>
                        <a:t> and ideas in a text (e.g., how ideas influence individuals or events, or how individuals influence ideas or events). </a:t>
                      </a:r>
                      <a:endParaRPr lang="en-US" sz="1400" dirty="0"/>
                    </a:p>
                  </a:txBody>
                  <a:tcPr anchor="ctr"/>
                </a:tc>
              </a:tr>
              <a:tr h="1244600">
                <a:tc>
                  <a:txBody>
                    <a:bodyPr/>
                    <a:lstStyle/>
                    <a:p>
                      <a:pPr algn="l"/>
                      <a:r>
                        <a:rPr lang="en-US" sz="1400" b="1" dirty="0" smtClean="0"/>
                        <a:t>Grades 11-12: </a:t>
                      </a:r>
                      <a:r>
                        <a:rPr lang="en-US" sz="1400" dirty="0" smtClean="0"/>
                        <a:t>Evaluate</a:t>
                      </a:r>
                      <a:r>
                        <a:rPr lang="en-US" sz="1400" baseline="0" dirty="0" smtClean="0"/>
                        <a:t> various explanations for characters’ actions or for events and determine which explanation best accords with textual evidence, acknowledging where the text leaves matters uncertain.</a:t>
                      </a:r>
                      <a:endParaRPr lang="en-US" sz="1400" dirty="0"/>
                    </a:p>
                  </a:txBody>
                  <a:tcPr anchor="ctr"/>
                </a:tc>
                <a:tc vMerge="1">
                  <a:txBody>
                    <a:bodyPr/>
                    <a:lstStyle/>
                    <a:p>
                      <a:pPr algn="l"/>
                      <a:endParaRPr lang="en-US" sz="1400" b="1" dirty="0"/>
                    </a:p>
                  </a:txBody>
                  <a:tcPr anchor="ctr"/>
                </a:tc>
                <a:tc>
                  <a:txBody>
                    <a:bodyPr/>
                    <a:lstStyle/>
                    <a:p>
                      <a:pPr algn="l"/>
                      <a:r>
                        <a:rPr lang="en-US" sz="1400" b="1" dirty="0" smtClean="0"/>
                        <a:t>Grades 11-12: </a:t>
                      </a:r>
                      <a:r>
                        <a:rPr lang="en-US" sz="1400" b="0" dirty="0" smtClean="0"/>
                        <a:t>Analyze a complex set</a:t>
                      </a:r>
                      <a:r>
                        <a:rPr lang="en-US" sz="1400" b="0" baseline="0" dirty="0" smtClean="0"/>
                        <a:t> of ideas or sequence of events and explain how specific individuals, ideas, or events interact and develop over the course of the text.</a:t>
                      </a:r>
                      <a:endParaRPr lang="en-US" sz="1400" b="1" dirty="0"/>
                    </a:p>
                  </a:txBody>
                  <a:tcPr anchor="ctr"/>
                </a:tc>
              </a:tr>
            </a:tbl>
          </a:graphicData>
        </a:graphic>
      </p:graphicFrame>
      <p:sp>
        <p:nvSpPr>
          <p:cNvPr id="50207" name="Down Arrow 5"/>
          <p:cNvSpPr>
            <a:spLocks noChangeArrowheads="1"/>
          </p:cNvSpPr>
          <p:nvPr/>
        </p:nvSpPr>
        <p:spPr bwMode="auto">
          <a:xfrm>
            <a:off x="4343400" y="2895600"/>
            <a:ext cx="228600" cy="3352800"/>
          </a:xfrm>
          <a:prstGeom prst="downArrow">
            <a:avLst>
              <a:gd name="adj1" fmla="val 50000"/>
              <a:gd name="adj2" fmla="val 49975"/>
            </a:avLst>
          </a:prstGeom>
          <a:solidFill>
            <a:srgbClr val="0091B2"/>
          </a:solidFill>
          <a:ln w="9525" algn="ctr">
            <a:noFill/>
            <a:round/>
            <a:headEnd/>
            <a:tailEnd/>
          </a:ln>
        </p:spPr>
        <p:txBody>
          <a:bodyPr wrap="none" anchor="ctr"/>
          <a:lstStyle/>
          <a:p>
            <a:pPr algn="ctr"/>
            <a:endParaRPr lang="en-US" dirty="0">
              <a:solidFill>
                <a:schemeClr val="tx1">
                  <a:lumMod val="95000"/>
                  <a:lumOff val="5000"/>
                </a:schemeClr>
              </a:solidFill>
            </a:endParaRPr>
          </a:p>
        </p:txBody>
      </p:sp>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219200"/>
          </a:xfrm>
        </p:spPr>
        <p:txBody>
          <a:bodyPr>
            <a:noAutofit/>
          </a:bodyPr>
          <a:lstStyle/>
          <a:p>
            <a:pPr algn="ctr"/>
            <a:r>
              <a:rPr lang="en-US" sz="3600" b="1" dirty="0" smtClean="0">
                <a:solidFill>
                  <a:srgbClr val="0091B2"/>
                </a:solidFill>
                <a:latin typeface="Arial" pitchFamily="-108" charset="0"/>
              </a:rPr>
              <a:t/>
            </a:r>
            <a:br>
              <a:rPr lang="en-US" sz="3600" b="1" dirty="0" smtClean="0">
                <a:solidFill>
                  <a:srgbClr val="0091B2"/>
                </a:solidFill>
                <a:latin typeface="Arial" pitchFamily="-108" charset="0"/>
              </a:rPr>
            </a:br>
            <a:r>
              <a:rPr lang="en-US" sz="3200" b="1" dirty="0" smtClean="0">
                <a:solidFill>
                  <a:srgbClr val="0091B2"/>
                </a:solidFill>
                <a:latin typeface="Arial" pitchFamily="-108" charset="0"/>
              </a:rPr>
              <a:t>Overview of Reading Standards in History/Soc. Stu., Sci. &amp; Tech. Subjs. </a:t>
            </a:r>
            <a:r>
              <a:rPr lang="en-US" sz="5400" dirty="0" smtClean="0">
                <a:solidFill>
                  <a:srgbClr val="0091B2"/>
                </a:solidFill>
                <a:latin typeface="Arial" pitchFamily="-108" charset="0"/>
              </a:rPr>
              <a:t/>
            </a:r>
            <a:br>
              <a:rPr lang="en-US" sz="5400" dirty="0" smtClean="0">
                <a:solidFill>
                  <a:srgbClr val="0091B2"/>
                </a:solidFill>
                <a:latin typeface="Arial" pitchFamily="-108" charset="0"/>
              </a:rPr>
            </a:br>
            <a:endParaRPr lang="en-US" sz="5400" dirty="0"/>
          </a:p>
        </p:txBody>
      </p:sp>
      <p:sp>
        <p:nvSpPr>
          <p:cNvPr id="3" name="Content Placeholder 2"/>
          <p:cNvSpPr>
            <a:spLocks noGrp="1"/>
          </p:cNvSpPr>
          <p:nvPr>
            <p:ph sz="quarter" idx="1"/>
          </p:nvPr>
        </p:nvSpPr>
        <p:spPr>
          <a:xfrm>
            <a:off x="612648" y="2133600"/>
            <a:ext cx="8153400" cy="3962400"/>
          </a:xfrm>
        </p:spPr>
        <p:txBody>
          <a:bodyPr>
            <a:normAutofit fontScale="92500" lnSpcReduction="20000"/>
          </a:bodyPr>
          <a:lstStyle/>
          <a:p>
            <a:pPr marL="0" indent="0" algn="ctr">
              <a:buFontTx/>
              <a:buNone/>
            </a:pPr>
            <a:endParaRPr lang="en-US" sz="2600" b="1" u="sng" dirty="0" smtClean="0">
              <a:ea typeface="Geneva"/>
              <a:cs typeface="Geneva"/>
            </a:endParaRPr>
          </a:p>
          <a:p>
            <a:pPr marL="401638" lvl="1" indent="-287338">
              <a:spcBef>
                <a:spcPts val="600"/>
              </a:spcBef>
              <a:spcAft>
                <a:spcPts val="600"/>
              </a:spcAft>
            </a:pPr>
            <a:r>
              <a:rPr lang="en-US" b="1" dirty="0" smtClean="0">
                <a:ea typeface="Geneva"/>
              </a:rPr>
              <a:t>Key Ideas and Detail:  </a:t>
            </a:r>
            <a:r>
              <a:rPr lang="en-US" dirty="0" smtClean="0">
                <a:ea typeface="Geneva"/>
              </a:rPr>
              <a:t>Cite specific textual evidence related to the content area</a:t>
            </a:r>
          </a:p>
          <a:p>
            <a:pPr marL="401638" lvl="1" indent="-287338">
              <a:spcBef>
                <a:spcPts val="600"/>
              </a:spcBef>
              <a:spcAft>
                <a:spcPts val="600"/>
              </a:spcAft>
              <a:buFontTx/>
              <a:buNone/>
            </a:pPr>
            <a:endParaRPr lang="en-US" b="1" dirty="0" smtClean="0">
              <a:ea typeface="Geneva"/>
            </a:endParaRPr>
          </a:p>
          <a:p>
            <a:pPr marL="401638" lvl="1" indent="-287338">
              <a:spcBef>
                <a:spcPts val="600"/>
              </a:spcBef>
              <a:spcAft>
                <a:spcPts val="600"/>
              </a:spcAft>
            </a:pPr>
            <a:r>
              <a:rPr lang="en-US" b="1" dirty="0" smtClean="0">
                <a:ea typeface="Geneva"/>
              </a:rPr>
              <a:t>Craft and Structure:  </a:t>
            </a:r>
            <a:r>
              <a:rPr lang="en-US" dirty="0" smtClean="0">
                <a:ea typeface="Geneva"/>
              </a:rPr>
              <a:t>Analyze, evaluate, and differentiate primary and secondary sources in content specific language</a:t>
            </a:r>
          </a:p>
          <a:p>
            <a:pPr marL="401638" lvl="1" indent="-287338">
              <a:spcBef>
                <a:spcPts val="600"/>
              </a:spcBef>
              <a:spcAft>
                <a:spcPts val="600"/>
              </a:spcAft>
              <a:buFontTx/>
              <a:buNone/>
            </a:pPr>
            <a:endParaRPr lang="en-US" dirty="0" smtClean="0">
              <a:ea typeface="Geneva"/>
            </a:endParaRPr>
          </a:p>
          <a:p>
            <a:pPr marL="401638" lvl="1" indent="-287338">
              <a:spcBef>
                <a:spcPts val="600"/>
              </a:spcBef>
              <a:spcAft>
                <a:spcPts val="600"/>
              </a:spcAft>
            </a:pPr>
            <a:r>
              <a:rPr lang="en-US" b="1" dirty="0" smtClean="0">
                <a:ea typeface="Geneva"/>
              </a:rPr>
              <a:t>Integration of Knowledge and Ideas:  </a:t>
            </a:r>
            <a:r>
              <a:rPr lang="en-US" dirty="0" smtClean="0">
                <a:ea typeface="Geneva"/>
              </a:rPr>
              <a:t>Integrate/synthesize information into a coherent understanding of an idea, event, graphical terms, etc.</a:t>
            </a:r>
          </a:p>
          <a:p>
            <a:pPr marL="401638" lvl="1" indent="-287338">
              <a:spcBef>
                <a:spcPts val="600"/>
              </a:spcBef>
              <a:spcAft>
                <a:spcPts val="600"/>
              </a:spcAft>
            </a:pPr>
            <a:endParaRPr lang="en-US" dirty="0" smtClean="0">
              <a:ea typeface="Geneva"/>
            </a:endParaRPr>
          </a:p>
          <a:p>
            <a:endParaRPr lang="en-US" dirty="0"/>
          </a:p>
        </p:txBody>
      </p:sp>
      <p:sp>
        <p:nvSpPr>
          <p:cNvPr id="4" name="Rectangle 3"/>
          <p:cNvSpPr/>
          <p:nvPr/>
        </p:nvSpPr>
        <p:spPr>
          <a:xfrm>
            <a:off x="2819400" y="1524000"/>
            <a:ext cx="3124200" cy="584775"/>
          </a:xfrm>
          <a:prstGeom prst="rect">
            <a:avLst/>
          </a:prstGeom>
        </p:spPr>
        <p:txBody>
          <a:bodyPr wrap="square">
            <a:spAutoFit/>
          </a:bodyPr>
          <a:lstStyle/>
          <a:p>
            <a:pPr algn="ctr"/>
            <a:r>
              <a:rPr lang="en-US" sz="3200" b="1" dirty="0" smtClean="0">
                <a:solidFill>
                  <a:srgbClr val="0091B2"/>
                </a:solidFill>
                <a:latin typeface="Arial" pitchFamily="-108" charset="0"/>
              </a:rPr>
              <a:t>Grades 6-12</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457200" y="1676400"/>
            <a:ext cx="2438400" cy="2667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3429000" y="1600200"/>
            <a:ext cx="2438400" cy="27432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6400800" y="1524000"/>
            <a:ext cx="2362200" cy="2667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09600" y="4495800"/>
            <a:ext cx="2133600" cy="1846659"/>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Appendix A:</a:t>
            </a:r>
          </a:p>
          <a:p>
            <a:pPr algn="ctr"/>
            <a:r>
              <a:rPr lang="en-US" sz="2400" dirty="0" smtClean="0"/>
              <a:t>Supplementary Materials and Glossary</a:t>
            </a:r>
          </a:p>
          <a:p>
            <a:r>
              <a:rPr lang="en-US" dirty="0" smtClean="0"/>
              <a:t> </a:t>
            </a:r>
          </a:p>
        </p:txBody>
      </p:sp>
      <p:sp>
        <p:nvSpPr>
          <p:cNvPr id="11" name="TextBox 10"/>
          <p:cNvSpPr txBox="1"/>
          <p:nvPr/>
        </p:nvSpPr>
        <p:spPr>
          <a:xfrm>
            <a:off x="3505200" y="4572000"/>
            <a:ext cx="2362200" cy="1938992"/>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Appendix B:</a:t>
            </a:r>
          </a:p>
          <a:p>
            <a:pPr algn="ctr"/>
            <a:r>
              <a:rPr lang="en-US" sz="2400" dirty="0" smtClean="0"/>
              <a:t>Text Exemplars and Sample Performance Tasks </a:t>
            </a:r>
          </a:p>
        </p:txBody>
      </p:sp>
      <p:sp>
        <p:nvSpPr>
          <p:cNvPr id="13" name="TextBox 12"/>
          <p:cNvSpPr txBox="1"/>
          <p:nvPr/>
        </p:nvSpPr>
        <p:spPr>
          <a:xfrm>
            <a:off x="6553200" y="4267200"/>
            <a:ext cx="2133600" cy="2308324"/>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Appendix C:</a:t>
            </a:r>
          </a:p>
          <a:p>
            <a:pPr algn="ctr"/>
            <a:r>
              <a:rPr lang="en-US" sz="2400" dirty="0" smtClean="0"/>
              <a:t>Annotated Writing Samples at Various Grade Levels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1639</TotalTime>
  <Words>2846</Words>
  <Application>Microsoft Office PowerPoint</Application>
  <PresentationFormat>On-screen Show (4:3)</PresentationFormat>
  <Paragraphs>241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English/Language Arts  Common Core Standards</vt:lpstr>
      <vt:lpstr>The Key Design</vt:lpstr>
      <vt:lpstr>PowerPoint Presentation</vt:lpstr>
      <vt:lpstr>PowerPoint Presentation</vt:lpstr>
      <vt:lpstr>Standards Format</vt:lpstr>
      <vt:lpstr>PowerPoint Presentation</vt:lpstr>
      <vt:lpstr>Eng/LA vs Content </vt:lpstr>
      <vt:lpstr> Overview of Reading Standards in History/Soc. Stu., Sci. &amp; Tech. Subjs.  </vt:lpstr>
      <vt:lpstr>Appendices</vt:lpstr>
      <vt:lpstr>Kentucky Department of Education ENGLISH LANGUAGE ARTS CROSSWALK</vt:lpstr>
      <vt:lpstr>Accessing and Using the  Bookmarked Crosswalk</vt:lpstr>
      <vt:lpstr> What have you learned in this training that will help you begin work on the ELA standards… </vt:lpstr>
      <vt:lpstr>How Can I Support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Genres of Data—Accurate and Reliable Data</dc:title>
  <dc:creator>Francis, Jana Beth - DCPS</dc:creator>
  <cp:lastModifiedBy>cmullin</cp:lastModifiedBy>
  <cp:revision>1175</cp:revision>
  <dcterms:created xsi:type="dcterms:W3CDTF">2010-08-19T10:20:18Z</dcterms:created>
  <dcterms:modified xsi:type="dcterms:W3CDTF">2012-08-29T22:55:22Z</dcterms:modified>
</cp:coreProperties>
</file>