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4"/>
  </p:notesMasterIdLst>
  <p:sldIdLst>
    <p:sldId id="258" r:id="rId3"/>
    <p:sldId id="259" r:id="rId4"/>
    <p:sldId id="260" r:id="rId5"/>
    <p:sldId id="261" r:id="rId6"/>
    <p:sldId id="262" r:id="rId7"/>
    <p:sldId id="263" r:id="rId8"/>
    <p:sldId id="264" r:id="rId9"/>
    <p:sldId id="271" r:id="rId10"/>
    <p:sldId id="267" r:id="rId11"/>
    <p:sldId id="265" r:id="rId12"/>
    <p:sldId id="272" r:id="rId13"/>
    <p:sldId id="275" r:id="rId14"/>
    <p:sldId id="277" r:id="rId15"/>
    <p:sldId id="280" r:id="rId16"/>
    <p:sldId id="295" r:id="rId17"/>
    <p:sldId id="296" r:id="rId18"/>
    <p:sldId id="297" r:id="rId19"/>
    <p:sldId id="298" r:id="rId20"/>
    <p:sldId id="301" r:id="rId21"/>
    <p:sldId id="300" r:id="rId22"/>
    <p:sldId id="281" r:id="rId23"/>
    <p:sldId id="282" r:id="rId24"/>
    <p:sldId id="283" r:id="rId25"/>
    <p:sldId id="284" r:id="rId26"/>
    <p:sldId id="285" r:id="rId27"/>
    <p:sldId id="286" r:id="rId28"/>
    <p:sldId id="288" r:id="rId29"/>
    <p:sldId id="268" r:id="rId30"/>
    <p:sldId id="270" r:id="rId31"/>
    <p:sldId id="278" r:id="rId32"/>
    <p:sldId id="279"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00FF"/>
    <a:srgbClr val="0080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39" autoAdjust="0"/>
    <p:restoredTop sz="83741" autoAdjust="0"/>
  </p:normalViewPr>
  <p:slideViewPr>
    <p:cSldViewPr>
      <p:cViewPr>
        <p:scale>
          <a:sx n="40" d="100"/>
          <a:sy n="40" d="100"/>
        </p:scale>
        <p:origin x="-930" y="-138"/>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D64BD-6D7B-4E09-8443-719A99590DD2}" type="doc">
      <dgm:prSet loTypeId="urn:microsoft.com/office/officeart/2005/8/layout/vList4#1" loCatId="list" qsTypeId="urn:microsoft.com/office/officeart/2005/8/quickstyle/simple4" qsCatId="simple" csTypeId="urn:microsoft.com/office/officeart/2005/8/colors/colorful3" csCatId="colorful" phldr="1"/>
      <dgm:spPr/>
      <dgm:t>
        <a:bodyPr/>
        <a:lstStyle/>
        <a:p>
          <a:endParaRPr lang="en-US"/>
        </a:p>
      </dgm:t>
    </dgm:pt>
    <dgm:pt modelId="{2F6F3653-7823-4886-8FE8-5BA461EA5072}">
      <dgm:prSet phldrT="[Text]" custT="1"/>
      <dgm:spPr>
        <a:solidFill>
          <a:srgbClr val="0000FF"/>
        </a:solidFill>
      </dgm:spPr>
      <dgm:t>
        <a:bodyPr lIns="274320"/>
        <a:lstStyle/>
        <a:p>
          <a:pPr>
            <a:lnSpc>
              <a:spcPct val="100000"/>
            </a:lnSpc>
            <a:spcAft>
              <a:spcPts val="0"/>
            </a:spcAft>
          </a:pPr>
          <a:r>
            <a:rPr lang="en-US" sz="3000" b="1" dirty="0" smtClean="0">
              <a:solidFill>
                <a:schemeClr val="bg1"/>
              </a:solidFill>
              <a:latin typeface="Cambria" pitchFamily="18" charset="0"/>
            </a:rPr>
            <a:t>     AGENDA	</a:t>
          </a: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a:solidFill>
          <a:srgbClr val="0000FF"/>
        </a:solidFill>
      </dgm:spPr>
      <dgm:t>
        <a:bodyPr lIns="274320"/>
        <a:lstStyle/>
        <a:p>
          <a:r>
            <a:rPr lang="en-US" sz="3000" b="1" dirty="0" smtClean="0">
              <a:solidFill>
                <a:schemeClr val="bg1"/>
              </a:solidFill>
              <a:latin typeface="Cambria" pitchFamily="18" charset="0"/>
            </a:rPr>
            <a:t>    BREAKOUT SESSIONS </a:t>
          </a:r>
          <a:endParaRPr lang="en-US" sz="3000" b="1" dirty="0">
            <a:solidFill>
              <a:schemeClr val="bg1"/>
            </a:solidFill>
            <a:latin typeface="Cambria" pitchFamily="18" charset="0"/>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a:solidFill>
          <a:srgbClr val="0000FF"/>
        </a:solidFill>
      </dgm:spPr>
      <dgm:t>
        <a:bodyPr lIns="274320"/>
        <a:lstStyle/>
        <a:p>
          <a:r>
            <a:rPr lang="en-US" sz="3000" b="1" dirty="0" smtClean="0">
              <a:solidFill>
                <a:schemeClr val="bg1"/>
              </a:solidFill>
              <a:latin typeface="Cambria" pitchFamily="18" charset="0"/>
            </a:rPr>
            <a:t>    LUNCH</a:t>
          </a: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a:solidFill>
          <a:srgbClr val="0000FF"/>
        </a:solidFill>
      </dgm:spPr>
      <dgm:t>
        <a:bodyPr lIns="274320"/>
        <a:lstStyle/>
        <a:p>
          <a:endParaRPr lang="en-US" sz="3000" b="1" dirty="0" smtClean="0">
            <a:solidFill>
              <a:schemeClr val="bg1"/>
            </a:solidFill>
            <a:latin typeface="Cambria" pitchFamily="18" charset="0"/>
          </a:endParaRPr>
        </a:p>
        <a:p>
          <a:r>
            <a:rPr lang="en-US" sz="3000" b="1" dirty="0" smtClean="0">
              <a:solidFill>
                <a:schemeClr val="bg1"/>
              </a:solidFill>
              <a:latin typeface="Cambria" pitchFamily="18" charset="0"/>
            </a:rPr>
            <a:t>   RESOURCES and </a:t>
          </a:r>
        </a:p>
        <a:p>
          <a:r>
            <a:rPr lang="en-US" sz="3000" b="1" dirty="0" smtClean="0">
              <a:solidFill>
                <a:schemeClr val="bg1"/>
              </a:solidFill>
              <a:latin typeface="Cambria" pitchFamily="18" charset="0"/>
            </a:rPr>
            <a:t>   LITERACY DESIGN TOOLBOX</a:t>
          </a:r>
        </a:p>
        <a:p>
          <a:r>
            <a:rPr lang="en-US" sz="3000" b="1" dirty="0" smtClean="0">
              <a:solidFill>
                <a:schemeClr val="bg1"/>
              </a:solidFill>
              <a:latin typeface="Cambria" pitchFamily="18" charset="0"/>
            </a:rPr>
            <a:t> </a:t>
          </a:r>
          <a:endParaRPr lang="en-US" sz="3000" b="1" dirty="0">
            <a:solidFill>
              <a:schemeClr val="bg1"/>
            </a:solidFill>
            <a:latin typeface="Cambria" pitchFamily="18" charset="0"/>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A1E23F44-E6DA-471D-A9FB-55025F56A5F1}">
      <dgm:prSet phldrT="[Text]" custT="1"/>
      <dgm:spPr>
        <a:solidFill>
          <a:srgbClr val="0000FF"/>
        </a:solidFill>
      </dgm:spPr>
      <dgm:t>
        <a:bodyPr lIns="274320"/>
        <a:lstStyle/>
        <a:p>
          <a:r>
            <a:rPr lang="en-US" sz="3000" b="1" dirty="0" smtClean="0">
              <a:solidFill>
                <a:schemeClr val="bg1"/>
              </a:solidFill>
              <a:latin typeface="Cambria" pitchFamily="18" charset="0"/>
            </a:rPr>
            <a:t>  GRADE LEVEL GROUP WORK TIME</a:t>
          </a:r>
          <a:endParaRPr lang="en-US" sz="3000" b="1" dirty="0">
            <a:solidFill>
              <a:schemeClr val="bg1"/>
            </a:solidFill>
            <a:latin typeface="Cambria" pitchFamily="18" charset="0"/>
          </a:endParaRPr>
        </a:p>
      </dgm:t>
    </dgm:pt>
    <dgm:pt modelId="{C66BAFE4-518E-4344-A5F5-2D4722ABC643}" type="sibTrans" cxnId="{658850A7-51A7-49D1-8A80-F4B8FF016253}">
      <dgm:prSet/>
      <dgm:spPr/>
      <dgm:t>
        <a:bodyPr/>
        <a:lstStyle/>
        <a:p>
          <a:endParaRPr lang="en-US" sz="2800">
            <a:latin typeface="Tw Cen MT" pitchFamily="34" charset="0"/>
          </a:endParaRPr>
        </a:p>
      </dgm:t>
    </dgm:pt>
    <dgm:pt modelId="{6B0D0E97-F911-45B4-9066-96DE855A9564}" type="parTrans" cxnId="{658850A7-51A7-49D1-8A80-F4B8FF016253}">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pt>
    <dgm:pt modelId="{5EEAA564-2D02-4C79-A0CD-EC5644FDC4FA}" type="pres">
      <dgm:prSet presAssocID="{2F6F3653-7823-4886-8FE8-5BA461EA5072}" presName="box" presStyleLbl="node1" presStyleIdx="0" presStyleCnt="5" custScaleY="162491" custLinFactNeighborX="-223" custLinFactNeighborY="-16678"/>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5" custFlipVert="0" custScaleX="109177" custScaleY="182283" custLinFactX="-62500" custLinFactY="81604" custLinFactNeighborX="-100000" custLinFactNeighborY="100000"/>
      <dgm:spPr>
        <a:prstGeom prst="round2DiagRect">
          <a:avLst/>
        </a:prstGeom>
        <a:blipFill rotWithShape="1">
          <a:blip xmlns:r="http://schemas.openxmlformats.org/officeDocument/2006/relationships" r:embed="rId1"/>
          <a:stretch>
            <a:fillRect/>
          </a:stretch>
        </a:blipFill>
        <a:effectLst>
          <a:glow rad="101600">
            <a:schemeClr val="bg1">
              <a:alpha val="40000"/>
            </a:schemeClr>
          </a:glow>
        </a:effectLst>
      </dgm:spPr>
      <dgm:t>
        <a:bodyPr/>
        <a:lstStyle/>
        <a:p>
          <a:endParaRPr lang="en-US"/>
        </a:p>
      </dgm:t>
    </dgm:pt>
    <dgm:pt modelId="{2A8EB2AC-5AC5-4E22-91AE-50C3F39A45EA}" type="pres">
      <dgm:prSet presAssocID="{2F6F3653-7823-4886-8FE8-5BA461EA5072}" presName="text" presStyleLbl="node1" presStyleIdx="0" presStyleCnt="5">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pt>
    <dgm:pt modelId="{454B0ABE-DF6A-4B8F-B0CD-89A7FE9A38EA}" type="pres">
      <dgm:prSet presAssocID="{DE3D2741-EF75-40BE-A2AA-C4466FBCF7D9}" presName="comp" presStyleCnt="0"/>
      <dgm:spPr/>
    </dgm:pt>
    <dgm:pt modelId="{2F55DC1D-2488-4424-936F-00C76D4A824B}" type="pres">
      <dgm:prSet presAssocID="{DE3D2741-EF75-40BE-A2AA-C4466FBCF7D9}" presName="box" presStyleLbl="node1" presStyleIdx="1" presStyleCnt="5" custScaleY="218971" custLinFactNeighborY="-831"/>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5" custFlipVert="0" custScaleX="113309" custScaleY="268266" custLinFactNeighborX="-373" custLinFactNeighborY="9350"/>
      <dgm:spPr>
        <a:prstGeom prst="round2DiagRect">
          <a:avLst/>
        </a:prstGeom>
        <a:blipFill rotWithShape="1">
          <a:blip xmlns:r="http://schemas.openxmlformats.org/officeDocument/2006/relationships" r:embed="rId2"/>
          <a:stretch>
            <a:fillRect/>
          </a:stretch>
        </a:blipFill>
        <a:effectLst>
          <a:glow rad="101600">
            <a:schemeClr val="bg1">
              <a:alpha val="40000"/>
            </a:schemeClr>
          </a:glow>
        </a:effectLst>
      </dgm:spPr>
      <dgm:t>
        <a:bodyPr/>
        <a:lstStyle/>
        <a:p>
          <a:endParaRPr lang="en-US"/>
        </a:p>
      </dgm:t>
    </dgm:pt>
    <dgm:pt modelId="{F85EA075-D51B-464B-BA17-0A4CB92974CA}" type="pres">
      <dgm:prSet presAssocID="{DE3D2741-EF75-40BE-A2AA-C4466FBCF7D9}" presName="text" presStyleLbl="node1" presStyleIdx="1" presStyleCnt="5">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pt>
    <dgm:pt modelId="{32A2C8C6-8799-47FD-8C0D-3265B640B303}" type="pres">
      <dgm:prSet presAssocID="{C61D8196-80BB-4D35-BD13-D0C1DA8131BC}" presName="comp" presStyleCnt="0"/>
      <dgm:spPr/>
    </dgm:pt>
    <dgm:pt modelId="{CAEE08B3-1990-4730-B352-C1BE95C73039}" type="pres">
      <dgm:prSet presAssocID="{C61D8196-80BB-4D35-BD13-D0C1DA8131BC}" presName="box" presStyleLbl="node1" presStyleIdx="2" presStyleCnt="5" custScaleY="173463" custLinFactNeighborY="3810"/>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5" custFlipVert="0" custScaleX="104368" custScaleY="180114" custLinFactNeighborX="-707" custLinFactNeighborY="-2198"/>
      <dgm:spPr>
        <a:prstGeom prst="round2DiagRect">
          <a:avLst/>
        </a:prstGeom>
        <a:effectLst>
          <a:glow rad="101600">
            <a:schemeClr val="bg1">
              <a:alpha val="40000"/>
            </a:schemeClr>
          </a:glow>
        </a:effectLst>
      </dgm:spPr>
      <dgm:t>
        <a:bodyPr/>
        <a:lstStyle/>
        <a:p>
          <a:endParaRPr lang="en-US"/>
        </a:p>
      </dgm:t>
    </dgm:pt>
    <dgm:pt modelId="{A4E1CAE1-4D24-4D7F-A35F-F32935000A10}" type="pres">
      <dgm:prSet presAssocID="{C61D8196-80BB-4D35-BD13-D0C1DA8131BC}" presName="text" presStyleLbl="node1" presStyleIdx="2" presStyleCnt="5">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pt>
    <dgm:pt modelId="{2B19E5BF-6084-45E9-A4AF-FDCC112D81D2}" type="pres">
      <dgm:prSet presAssocID="{839AC780-13A5-4FAA-B635-2E30FD3C676F}" presName="comp" presStyleCnt="0"/>
      <dgm:spPr/>
    </dgm:pt>
    <dgm:pt modelId="{FD5949A6-095C-41CC-A96A-D3022429CFFC}" type="pres">
      <dgm:prSet presAssocID="{839AC780-13A5-4FAA-B635-2E30FD3C676F}" presName="box" presStyleLbl="node1" presStyleIdx="3" presStyleCnt="5" custScaleY="157178" custLinFactNeighborY="7093"/>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5" custFlipVert="0" custScaleX="103648" custScaleY="197849" custLinFactY="-100000" custLinFactNeighborX="-3552" custLinFactNeighborY="-116370"/>
      <dgm:spPr>
        <a:prstGeom prst="round2DiagRect">
          <a:avLst/>
        </a:prstGeom>
        <a:effectLst>
          <a:glow rad="101600">
            <a:schemeClr val="bg1">
              <a:alpha val="40000"/>
            </a:schemeClr>
          </a:glow>
        </a:effectLst>
      </dgm:spPr>
      <dgm:t>
        <a:bodyPr/>
        <a:lstStyle/>
        <a:p>
          <a:endParaRPr lang="en-US"/>
        </a:p>
      </dgm:t>
    </dgm:pt>
    <dgm:pt modelId="{A4AC18A5-FE0B-41F7-9A60-BCF3636A933C}" type="pres">
      <dgm:prSet presAssocID="{839AC780-13A5-4FAA-B635-2E30FD3C676F}" presName="text" presStyleLbl="node1" presStyleIdx="3" presStyleCnt="5">
        <dgm:presLayoutVars>
          <dgm:bulletEnabled val="1"/>
        </dgm:presLayoutVars>
      </dgm:prSet>
      <dgm:spPr/>
      <dgm:t>
        <a:bodyPr/>
        <a:lstStyle/>
        <a:p>
          <a:endParaRPr lang="en-US"/>
        </a:p>
      </dgm:t>
    </dgm:pt>
    <dgm:pt modelId="{45FC22E6-4E0A-4510-84BB-A948920C6FDA}" type="pres">
      <dgm:prSet presAssocID="{20EEF931-EDFE-4452-996A-33AE84AF2566}" presName="spacer" presStyleCnt="0"/>
      <dgm:spPr/>
    </dgm:pt>
    <dgm:pt modelId="{92D2933D-6B9D-44AD-9181-4F5D8F00793C}" type="pres">
      <dgm:prSet presAssocID="{A1E23F44-E6DA-471D-A9FB-55025F56A5F1}" presName="comp" presStyleCnt="0"/>
      <dgm:spPr/>
    </dgm:pt>
    <dgm:pt modelId="{21987A41-88CE-4917-A47B-5C68237DC6A6}" type="pres">
      <dgm:prSet presAssocID="{A1E23F44-E6DA-471D-A9FB-55025F56A5F1}" presName="box" presStyleLbl="node1" presStyleIdx="4" presStyleCnt="5" custScaleY="171150"/>
      <dgm:spPr>
        <a:prstGeom prst="round2DiagRect">
          <a:avLst/>
        </a:prstGeom>
      </dgm:spPr>
      <dgm:t>
        <a:bodyPr/>
        <a:lstStyle/>
        <a:p>
          <a:endParaRPr lang="en-US"/>
        </a:p>
      </dgm:t>
    </dgm:pt>
    <dgm:pt modelId="{AB2C5E68-71D1-45BF-8944-A26400AB737A}" type="pres">
      <dgm:prSet presAssocID="{A1E23F44-E6DA-471D-A9FB-55025F56A5F1}" presName="img" presStyleLbl="fgImgPlace1" presStyleIdx="4" presStyleCnt="5" custFlipVert="0" custScaleX="114214" custScaleY="214091" custLinFactY="-432327" custLinFactNeighborX="2403" custLinFactNeighborY="-500000"/>
      <dgm:spPr>
        <a:prstGeom prst="round2DiagRect">
          <a:avLst/>
        </a:prstGeom>
        <a:blipFill rotWithShape="1">
          <a:blip xmlns:r="http://schemas.openxmlformats.org/officeDocument/2006/relationships" r:embed="rId3"/>
          <a:stretch>
            <a:fillRect/>
          </a:stretch>
        </a:blipFill>
        <a:effectLst>
          <a:glow rad="101600">
            <a:schemeClr val="bg1">
              <a:alpha val="40000"/>
            </a:schemeClr>
          </a:glow>
        </a:effectLst>
      </dgm:spPr>
      <dgm:t>
        <a:bodyPr/>
        <a:lstStyle/>
        <a:p>
          <a:endParaRPr lang="en-US"/>
        </a:p>
      </dgm:t>
    </dgm:pt>
    <dgm:pt modelId="{9AC0065A-AD2B-4039-BB69-4C346A774888}" type="pres">
      <dgm:prSet presAssocID="{A1E23F44-E6DA-471D-A9FB-55025F56A5F1}" presName="text" presStyleLbl="node1" presStyleIdx="4" presStyleCnt="5">
        <dgm:presLayoutVars>
          <dgm:bulletEnabled val="1"/>
        </dgm:presLayoutVars>
      </dgm:prSet>
      <dgm:spPr/>
      <dgm:t>
        <a:bodyPr/>
        <a:lstStyle/>
        <a:p>
          <a:endParaRPr lang="en-US"/>
        </a:p>
      </dgm:t>
    </dgm:pt>
  </dgm:ptLst>
  <dgm:cxnLst>
    <dgm:cxn modelId="{26547851-0577-4C58-8D3E-769D6B641769}" srcId="{D50D64BD-6D7B-4E09-8443-719A99590DD2}" destId="{C61D8196-80BB-4D35-BD13-D0C1DA8131BC}" srcOrd="2" destOrd="0" parTransId="{8B1A8533-F804-40D6-901B-49FBFBBC55B6}" sibTransId="{C8389595-9C13-4147-A60B-38B9033885D1}"/>
    <dgm:cxn modelId="{6474F099-7D63-481A-B7A6-3F0CC8087B9E}" type="presOf" srcId="{2F6F3653-7823-4886-8FE8-5BA461EA5072}" destId="{2A8EB2AC-5AC5-4E22-91AE-50C3F39A45EA}" srcOrd="1" destOrd="0" presId="urn:microsoft.com/office/officeart/2005/8/layout/vList4#1"/>
    <dgm:cxn modelId="{455F67C0-DDC8-41EC-8598-E7C3E4FE2A1E}" type="presOf" srcId="{C61D8196-80BB-4D35-BD13-D0C1DA8131BC}" destId="{CAEE08B3-1990-4730-B352-C1BE95C73039}" srcOrd="0" destOrd="0" presId="urn:microsoft.com/office/officeart/2005/8/layout/vList4#1"/>
    <dgm:cxn modelId="{9DEB44DD-C236-45B0-9CB4-13B9C0FE5504}" type="presOf" srcId="{839AC780-13A5-4FAA-B635-2E30FD3C676F}" destId="{FD5949A6-095C-41CC-A96A-D3022429CFFC}" srcOrd="0" destOrd="0" presId="urn:microsoft.com/office/officeart/2005/8/layout/vList4#1"/>
    <dgm:cxn modelId="{53F5239E-8BBF-43B7-A509-D20D40B6C670}" type="presOf" srcId="{A1E23F44-E6DA-471D-A9FB-55025F56A5F1}" destId="{21987A41-88CE-4917-A47B-5C68237DC6A6}" srcOrd="0" destOrd="0" presId="urn:microsoft.com/office/officeart/2005/8/layout/vList4#1"/>
    <dgm:cxn modelId="{506D686F-7DAD-4CA6-B31F-27D8CDFBC900}" srcId="{D50D64BD-6D7B-4E09-8443-719A99590DD2}" destId="{DE3D2741-EF75-40BE-A2AA-C4466FBCF7D9}" srcOrd="1" destOrd="0" parTransId="{2A557D5A-41E3-4078-A4D9-605945365763}" sibTransId="{FE608C8F-A1A4-4283-B2F6-BF0A8C5A1DBE}"/>
    <dgm:cxn modelId="{F7D5E3BE-852A-41E3-9C89-6C9B8B41A656}" type="presOf" srcId="{D50D64BD-6D7B-4E09-8443-719A99590DD2}" destId="{3D04899B-D862-420D-8F49-1893A76AF67C}" srcOrd="0" destOrd="0" presId="urn:microsoft.com/office/officeart/2005/8/layout/vList4#1"/>
    <dgm:cxn modelId="{239C0222-8096-4D09-A750-E701892FBECA}" type="presOf" srcId="{DE3D2741-EF75-40BE-A2AA-C4466FBCF7D9}" destId="{2F55DC1D-2488-4424-936F-00C76D4A824B}" srcOrd="0" destOrd="0" presId="urn:microsoft.com/office/officeart/2005/8/layout/vList4#1"/>
    <dgm:cxn modelId="{50F7671E-3F15-41F0-A350-2124435B5709}" type="presOf" srcId="{839AC780-13A5-4FAA-B635-2E30FD3C676F}" destId="{A4AC18A5-FE0B-41F7-9A60-BCF3636A933C}" srcOrd="1" destOrd="0" presId="urn:microsoft.com/office/officeart/2005/8/layout/vList4#1"/>
    <dgm:cxn modelId="{5C3EAC69-2CA3-45A2-8C1F-9AE676B4448A}" type="presOf" srcId="{DE3D2741-EF75-40BE-A2AA-C4466FBCF7D9}" destId="{F85EA075-D51B-464B-BA17-0A4CB92974CA}" srcOrd="1" destOrd="0" presId="urn:microsoft.com/office/officeart/2005/8/layout/vList4#1"/>
    <dgm:cxn modelId="{2617D696-2137-41A6-A22C-DDFB251AE3B5}" type="presOf" srcId="{A1E23F44-E6DA-471D-A9FB-55025F56A5F1}" destId="{9AC0065A-AD2B-4039-BB69-4C346A774888}" srcOrd="1" destOrd="0" presId="urn:microsoft.com/office/officeart/2005/8/layout/vList4#1"/>
    <dgm:cxn modelId="{B517C609-C33B-474B-BBC9-E5ED8258FB2B}" srcId="{D50D64BD-6D7B-4E09-8443-719A99590DD2}" destId="{2F6F3653-7823-4886-8FE8-5BA461EA5072}" srcOrd="0" destOrd="0" parTransId="{F25EA6DB-85F7-4780-AF22-8EF20F6D1E08}" sibTransId="{49022019-C445-4A7F-BEEF-29DAB25FFA8E}"/>
    <dgm:cxn modelId="{2A1AF663-BB51-4ACF-AFBE-04AD79E019AA}" type="presOf" srcId="{2F6F3653-7823-4886-8FE8-5BA461EA5072}" destId="{5EEAA564-2D02-4C79-A0CD-EC5644FDC4FA}" srcOrd="0" destOrd="0" presId="urn:microsoft.com/office/officeart/2005/8/layout/vList4#1"/>
    <dgm:cxn modelId="{472DA645-A887-4BE7-957E-A9DAB7097C39}" type="presOf" srcId="{C61D8196-80BB-4D35-BD13-D0C1DA8131BC}" destId="{A4E1CAE1-4D24-4D7F-A35F-F32935000A10}" srcOrd="1" destOrd="0" presId="urn:microsoft.com/office/officeart/2005/8/layout/vList4#1"/>
    <dgm:cxn modelId="{88B16A35-911D-4C0E-B5D4-029C2725BE10}" srcId="{D50D64BD-6D7B-4E09-8443-719A99590DD2}" destId="{839AC780-13A5-4FAA-B635-2E30FD3C676F}" srcOrd="3" destOrd="0" parTransId="{3707159E-F716-4CA1-8EE3-CF05B0B205DD}" sibTransId="{20EEF931-EDFE-4452-996A-33AE84AF2566}"/>
    <dgm:cxn modelId="{658850A7-51A7-49D1-8A80-F4B8FF016253}" srcId="{D50D64BD-6D7B-4E09-8443-719A99590DD2}" destId="{A1E23F44-E6DA-471D-A9FB-55025F56A5F1}" srcOrd="4" destOrd="0" parTransId="{6B0D0E97-F911-45B4-9066-96DE855A9564}" sibTransId="{C66BAFE4-518E-4344-A5F5-2D4722ABC643}"/>
    <dgm:cxn modelId="{B39EA1B5-956F-4E5E-8EDA-D917D66E7B5F}" type="presParOf" srcId="{3D04899B-D862-420D-8F49-1893A76AF67C}" destId="{B89EC810-71D2-405B-AE08-B442CC946E02}" srcOrd="0" destOrd="0" presId="urn:microsoft.com/office/officeart/2005/8/layout/vList4#1"/>
    <dgm:cxn modelId="{96D3791C-BAFD-479D-BF72-91A782949968}" type="presParOf" srcId="{B89EC810-71D2-405B-AE08-B442CC946E02}" destId="{5EEAA564-2D02-4C79-A0CD-EC5644FDC4FA}" srcOrd="0" destOrd="0" presId="urn:microsoft.com/office/officeart/2005/8/layout/vList4#1"/>
    <dgm:cxn modelId="{B6631583-2C8F-43BD-A5E3-514B68C32FEC}" type="presParOf" srcId="{B89EC810-71D2-405B-AE08-B442CC946E02}" destId="{36133411-8FE4-4491-BA08-56144C63CB99}" srcOrd="1" destOrd="0" presId="urn:microsoft.com/office/officeart/2005/8/layout/vList4#1"/>
    <dgm:cxn modelId="{14B51776-EF20-474A-ACB3-1B8D2FAF032E}" type="presParOf" srcId="{B89EC810-71D2-405B-AE08-B442CC946E02}" destId="{2A8EB2AC-5AC5-4E22-91AE-50C3F39A45EA}" srcOrd="2" destOrd="0" presId="urn:microsoft.com/office/officeart/2005/8/layout/vList4#1"/>
    <dgm:cxn modelId="{43339338-DD9C-488A-A6DB-67F678A5C7F5}" type="presParOf" srcId="{3D04899B-D862-420D-8F49-1893A76AF67C}" destId="{F869A8CC-EF8C-4CFA-9835-B9925813F9A0}" srcOrd="1" destOrd="0" presId="urn:microsoft.com/office/officeart/2005/8/layout/vList4#1"/>
    <dgm:cxn modelId="{06700AB3-11F3-4DBD-B51D-B9ECB7309C32}" type="presParOf" srcId="{3D04899B-D862-420D-8F49-1893A76AF67C}" destId="{454B0ABE-DF6A-4B8F-B0CD-89A7FE9A38EA}" srcOrd="2" destOrd="0" presId="urn:microsoft.com/office/officeart/2005/8/layout/vList4#1"/>
    <dgm:cxn modelId="{04B2B793-3288-44D8-AE56-1F5489AF0A09}" type="presParOf" srcId="{454B0ABE-DF6A-4B8F-B0CD-89A7FE9A38EA}" destId="{2F55DC1D-2488-4424-936F-00C76D4A824B}" srcOrd="0" destOrd="0" presId="urn:microsoft.com/office/officeart/2005/8/layout/vList4#1"/>
    <dgm:cxn modelId="{44D5B938-D5AD-4E58-B7F3-C4C8DA94ECA2}" type="presParOf" srcId="{454B0ABE-DF6A-4B8F-B0CD-89A7FE9A38EA}" destId="{8B82C056-6D44-4EC6-B428-208028A042F5}" srcOrd="1" destOrd="0" presId="urn:microsoft.com/office/officeart/2005/8/layout/vList4#1"/>
    <dgm:cxn modelId="{6902BAA1-69C7-4CD8-8BD4-22AFEED16C3C}" type="presParOf" srcId="{454B0ABE-DF6A-4B8F-B0CD-89A7FE9A38EA}" destId="{F85EA075-D51B-464B-BA17-0A4CB92974CA}" srcOrd="2" destOrd="0" presId="urn:microsoft.com/office/officeart/2005/8/layout/vList4#1"/>
    <dgm:cxn modelId="{7DBA734A-01A6-4BE7-86B3-14E4E54CABD9}" type="presParOf" srcId="{3D04899B-D862-420D-8F49-1893A76AF67C}" destId="{1CCAF248-8652-44C1-84F3-06AC0EFFF8A4}" srcOrd="3" destOrd="0" presId="urn:microsoft.com/office/officeart/2005/8/layout/vList4#1"/>
    <dgm:cxn modelId="{04A8EF30-1088-424C-A9FA-457DF16AD8A1}" type="presParOf" srcId="{3D04899B-D862-420D-8F49-1893A76AF67C}" destId="{32A2C8C6-8799-47FD-8C0D-3265B640B303}" srcOrd="4" destOrd="0" presId="urn:microsoft.com/office/officeart/2005/8/layout/vList4#1"/>
    <dgm:cxn modelId="{C21DC629-0C4A-4FC2-B62E-8A13DC910592}" type="presParOf" srcId="{32A2C8C6-8799-47FD-8C0D-3265B640B303}" destId="{CAEE08B3-1990-4730-B352-C1BE95C73039}" srcOrd="0" destOrd="0" presId="urn:microsoft.com/office/officeart/2005/8/layout/vList4#1"/>
    <dgm:cxn modelId="{FB13A916-4F54-46D0-891D-30B45134CD75}" type="presParOf" srcId="{32A2C8C6-8799-47FD-8C0D-3265B640B303}" destId="{0B2BB8AA-4092-4C07-BA8C-D47A4D6D5285}" srcOrd="1" destOrd="0" presId="urn:microsoft.com/office/officeart/2005/8/layout/vList4#1"/>
    <dgm:cxn modelId="{BDB09BEB-F93A-4080-B2B0-C33E2BE7BBE3}" type="presParOf" srcId="{32A2C8C6-8799-47FD-8C0D-3265B640B303}" destId="{A4E1CAE1-4D24-4D7F-A35F-F32935000A10}" srcOrd="2" destOrd="0" presId="urn:microsoft.com/office/officeart/2005/8/layout/vList4#1"/>
    <dgm:cxn modelId="{DB2AFCE8-01B1-4D34-B8B4-689AA0CA39C9}" type="presParOf" srcId="{3D04899B-D862-420D-8F49-1893A76AF67C}" destId="{520717BE-6B16-4A5A-B4A1-0CCB3B4708E7}" srcOrd="5" destOrd="0" presId="urn:microsoft.com/office/officeart/2005/8/layout/vList4#1"/>
    <dgm:cxn modelId="{F149A136-09F8-4FF2-95A0-7213242FE993}" type="presParOf" srcId="{3D04899B-D862-420D-8F49-1893A76AF67C}" destId="{2B19E5BF-6084-45E9-A4AF-FDCC112D81D2}" srcOrd="6" destOrd="0" presId="urn:microsoft.com/office/officeart/2005/8/layout/vList4#1"/>
    <dgm:cxn modelId="{03EF47A3-852C-40B2-A077-9D7B2388878B}" type="presParOf" srcId="{2B19E5BF-6084-45E9-A4AF-FDCC112D81D2}" destId="{FD5949A6-095C-41CC-A96A-D3022429CFFC}" srcOrd="0" destOrd="0" presId="urn:microsoft.com/office/officeart/2005/8/layout/vList4#1"/>
    <dgm:cxn modelId="{A6128985-1219-41F5-A69E-7E9761FA65E9}" type="presParOf" srcId="{2B19E5BF-6084-45E9-A4AF-FDCC112D81D2}" destId="{C24DEB7B-AAFE-4777-B8F6-0463A3E03E1B}" srcOrd="1" destOrd="0" presId="urn:microsoft.com/office/officeart/2005/8/layout/vList4#1"/>
    <dgm:cxn modelId="{42DF00E2-3DDC-4440-AE58-726678ED364C}" type="presParOf" srcId="{2B19E5BF-6084-45E9-A4AF-FDCC112D81D2}" destId="{A4AC18A5-FE0B-41F7-9A60-BCF3636A933C}" srcOrd="2" destOrd="0" presId="urn:microsoft.com/office/officeart/2005/8/layout/vList4#1"/>
    <dgm:cxn modelId="{F95CB8A4-86B4-4C4F-84FF-230F9915264A}" type="presParOf" srcId="{3D04899B-D862-420D-8F49-1893A76AF67C}" destId="{45FC22E6-4E0A-4510-84BB-A948920C6FDA}" srcOrd="7" destOrd="0" presId="urn:microsoft.com/office/officeart/2005/8/layout/vList4#1"/>
    <dgm:cxn modelId="{E842A5CF-CEC3-4223-977A-0FBD526A98EF}" type="presParOf" srcId="{3D04899B-D862-420D-8F49-1893A76AF67C}" destId="{92D2933D-6B9D-44AD-9181-4F5D8F00793C}" srcOrd="8" destOrd="0" presId="urn:microsoft.com/office/officeart/2005/8/layout/vList4#1"/>
    <dgm:cxn modelId="{54AC1754-35B2-4968-ADD4-6845A17D9BAF}" type="presParOf" srcId="{92D2933D-6B9D-44AD-9181-4F5D8F00793C}" destId="{21987A41-88CE-4917-A47B-5C68237DC6A6}" srcOrd="0" destOrd="0" presId="urn:microsoft.com/office/officeart/2005/8/layout/vList4#1"/>
    <dgm:cxn modelId="{1C42A915-314A-40BE-83C0-0A10CA4AB7C0}" type="presParOf" srcId="{92D2933D-6B9D-44AD-9181-4F5D8F00793C}" destId="{AB2C5E68-71D1-45BF-8944-A26400AB737A}" srcOrd="1" destOrd="0" presId="urn:microsoft.com/office/officeart/2005/8/layout/vList4#1"/>
    <dgm:cxn modelId="{12870CC3-3AD9-4B12-8F45-68F84DAC103A}" type="presParOf" srcId="{92D2933D-6B9D-44AD-9181-4F5D8F00793C}" destId="{9AC0065A-AD2B-4039-BB69-4C346A77488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80A08-3116-4155-B3B1-C4315E6EDED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3A607DF-9626-4A30-8CAC-2176D123C6EC}">
      <dgm:prSet phldrT="[Text]"/>
      <dgm:spPr>
        <a:solidFill>
          <a:srgbClr val="0070C0"/>
        </a:solidFill>
      </dgm:spPr>
      <dgm:t>
        <a:bodyPr/>
        <a:lstStyle/>
        <a:p>
          <a:r>
            <a:rPr lang="en-US" dirty="0" smtClean="0"/>
            <a:t>TOPICS</a:t>
          </a:r>
          <a:endParaRPr lang="en-US" dirty="0"/>
        </a:p>
      </dgm:t>
    </dgm:pt>
    <dgm:pt modelId="{28BB4ED4-DB69-4BF8-AE79-6CF9369E6A59}" type="parTrans" cxnId="{D1012655-39C4-4E75-B550-DE4461898638}">
      <dgm:prSet/>
      <dgm:spPr/>
      <dgm:t>
        <a:bodyPr/>
        <a:lstStyle/>
        <a:p>
          <a:endParaRPr lang="en-US"/>
        </a:p>
      </dgm:t>
    </dgm:pt>
    <dgm:pt modelId="{372EDDF8-CD58-46BC-ADFD-96EDA63E830B}" type="sibTrans" cxnId="{D1012655-39C4-4E75-B550-DE4461898638}">
      <dgm:prSet/>
      <dgm:spPr/>
      <dgm:t>
        <a:bodyPr/>
        <a:lstStyle/>
        <a:p>
          <a:endParaRPr lang="en-US"/>
        </a:p>
      </dgm:t>
    </dgm:pt>
    <dgm:pt modelId="{6D624000-1D4A-4255-918B-85FC54181FBF}">
      <dgm:prSet phldrT="[Text]" custT="1"/>
      <dgm:spPr>
        <a:solidFill>
          <a:srgbClr val="0070C0"/>
        </a:solidFill>
      </dgm:spPr>
      <dgm:t>
        <a:bodyPr/>
        <a:lstStyle/>
        <a:p>
          <a:pPr>
            <a:lnSpc>
              <a:spcPct val="100000"/>
            </a:lnSpc>
            <a:spcAft>
              <a:spcPts val="0"/>
            </a:spcAft>
          </a:pPr>
          <a:r>
            <a:rPr lang="en-US" sz="2800" b="1" dirty="0" smtClean="0"/>
            <a:t>TPGES</a:t>
          </a:r>
        </a:p>
        <a:p>
          <a:pPr>
            <a:lnSpc>
              <a:spcPct val="100000"/>
            </a:lnSpc>
            <a:spcAft>
              <a:spcPts val="0"/>
            </a:spcAft>
          </a:pPr>
          <a:r>
            <a:rPr lang="en-US" sz="2800" b="1" dirty="0" smtClean="0"/>
            <a:t>Student Engagement </a:t>
          </a:r>
        </a:p>
        <a:p>
          <a:pPr>
            <a:lnSpc>
              <a:spcPct val="100000"/>
            </a:lnSpc>
            <a:spcAft>
              <a:spcPts val="0"/>
            </a:spcAft>
          </a:pPr>
          <a:r>
            <a:rPr lang="en-US" sz="2800" b="1" dirty="0" smtClean="0"/>
            <a:t>Component 3c</a:t>
          </a:r>
          <a:endParaRPr lang="en-US" sz="2800" b="1" dirty="0"/>
        </a:p>
      </dgm:t>
    </dgm:pt>
    <dgm:pt modelId="{481C85C4-28C6-4498-B54B-388911B7A7AA}" type="parTrans" cxnId="{33054B9D-A617-4B29-94DA-BBDF6BFE250B}">
      <dgm:prSet/>
      <dgm:spPr>
        <a:ln>
          <a:solidFill>
            <a:srgbClr val="0070C0"/>
          </a:solidFill>
        </a:ln>
      </dgm:spPr>
      <dgm:t>
        <a:bodyPr/>
        <a:lstStyle/>
        <a:p>
          <a:endParaRPr lang="en-US"/>
        </a:p>
      </dgm:t>
    </dgm:pt>
    <dgm:pt modelId="{137ABE05-F3BD-41FB-8C31-056C2A3E10AB}" type="sibTrans" cxnId="{33054B9D-A617-4B29-94DA-BBDF6BFE250B}">
      <dgm:prSet/>
      <dgm:spPr/>
      <dgm:t>
        <a:bodyPr/>
        <a:lstStyle/>
        <a:p>
          <a:endParaRPr lang="en-US"/>
        </a:p>
      </dgm:t>
    </dgm:pt>
    <dgm:pt modelId="{123656D5-545C-461C-9766-0BEE443B2D51}">
      <dgm:prSet phldrT="[Text]" custT="1"/>
      <dgm:spPr>
        <a:solidFill>
          <a:srgbClr val="0070C0"/>
        </a:solidFill>
      </dgm:spPr>
      <dgm:t>
        <a:bodyPr/>
        <a:lstStyle/>
        <a:p>
          <a:pPr>
            <a:lnSpc>
              <a:spcPct val="100000"/>
            </a:lnSpc>
            <a:spcAft>
              <a:spcPts val="0"/>
            </a:spcAft>
          </a:pPr>
          <a:r>
            <a:rPr lang="en-US" sz="2800" b="1" dirty="0" smtClean="0"/>
            <a:t>A Closer Look at </a:t>
          </a:r>
        </a:p>
        <a:p>
          <a:pPr>
            <a:lnSpc>
              <a:spcPct val="100000"/>
            </a:lnSpc>
            <a:spcAft>
              <a:spcPts val="0"/>
            </a:spcAft>
          </a:pPr>
          <a:r>
            <a:rPr lang="en-US" sz="2800" b="1" dirty="0" smtClean="0"/>
            <a:t>Text-Dependent Questions</a:t>
          </a:r>
          <a:endParaRPr lang="en-US" sz="2800" b="1" dirty="0"/>
        </a:p>
      </dgm:t>
    </dgm:pt>
    <dgm:pt modelId="{D8D4A934-B795-416E-A535-00EDD4D78A02}" type="parTrans" cxnId="{46201EA1-5999-4602-AC2B-B345478346F8}">
      <dgm:prSet/>
      <dgm:spPr>
        <a:ln>
          <a:solidFill>
            <a:srgbClr val="0070C0"/>
          </a:solidFill>
        </a:ln>
      </dgm:spPr>
      <dgm:t>
        <a:bodyPr/>
        <a:lstStyle/>
        <a:p>
          <a:endParaRPr lang="en-US"/>
        </a:p>
      </dgm:t>
    </dgm:pt>
    <dgm:pt modelId="{B8E47549-A5AC-4245-A19F-03CD43EB8386}" type="sibTrans" cxnId="{46201EA1-5999-4602-AC2B-B345478346F8}">
      <dgm:prSet/>
      <dgm:spPr/>
      <dgm:t>
        <a:bodyPr/>
        <a:lstStyle/>
        <a:p>
          <a:endParaRPr lang="en-US"/>
        </a:p>
      </dgm:t>
    </dgm:pt>
    <dgm:pt modelId="{6D233FCE-E659-44DA-8A51-C2BABB5F48C8}">
      <dgm:prSet custT="1"/>
      <dgm:spPr>
        <a:solidFill>
          <a:srgbClr val="0070C0"/>
        </a:solidFill>
      </dgm:spPr>
      <dgm:t>
        <a:bodyPr/>
        <a:lstStyle/>
        <a:p>
          <a:endParaRPr lang="en-US" sz="2800" b="1" dirty="0" smtClean="0"/>
        </a:p>
        <a:p>
          <a:r>
            <a:rPr lang="en-US" sz="2800" b="1" dirty="0" smtClean="0"/>
            <a:t>Sharing and </a:t>
          </a:r>
          <a:r>
            <a:rPr lang="en-US" sz="2800" b="1" smtClean="0"/>
            <a:t>Submitting </a:t>
          </a:r>
        </a:p>
        <a:p>
          <a:r>
            <a:rPr lang="en-US" sz="2800" b="1" smtClean="0"/>
            <a:t>LDC </a:t>
          </a:r>
          <a:r>
            <a:rPr lang="en-US" sz="2800" b="1" dirty="0" smtClean="0"/>
            <a:t>Modules </a:t>
          </a:r>
        </a:p>
        <a:p>
          <a:pPr>
            <a:lnSpc>
              <a:spcPct val="100000"/>
            </a:lnSpc>
            <a:spcAft>
              <a:spcPts val="0"/>
            </a:spcAft>
          </a:pPr>
          <a:endParaRPr lang="en-US" sz="2800" b="1" dirty="0"/>
        </a:p>
      </dgm:t>
    </dgm:pt>
    <dgm:pt modelId="{7C361A69-E97C-41E5-AC9D-7CA38CFFDC94}" type="parTrans" cxnId="{D4A98AF4-ADC3-475E-BFFB-C53B846732B9}">
      <dgm:prSet/>
      <dgm:spPr>
        <a:ln>
          <a:solidFill>
            <a:srgbClr val="0070C0"/>
          </a:solidFill>
        </a:ln>
      </dgm:spPr>
      <dgm:t>
        <a:bodyPr/>
        <a:lstStyle/>
        <a:p>
          <a:endParaRPr lang="en-US"/>
        </a:p>
      </dgm:t>
    </dgm:pt>
    <dgm:pt modelId="{40C2626B-84C1-4D90-A2E9-5E3851C508C7}" type="sibTrans" cxnId="{D4A98AF4-ADC3-475E-BFFB-C53B846732B9}">
      <dgm:prSet/>
      <dgm:spPr/>
      <dgm:t>
        <a:bodyPr/>
        <a:lstStyle/>
        <a:p>
          <a:endParaRPr lang="en-US"/>
        </a:p>
      </dgm:t>
    </dgm:pt>
    <dgm:pt modelId="{CDDF5857-7DD1-4FEA-AB76-06448725ABDE}" type="pres">
      <dgm:prSet presAssocID="{3C180A08-3116-4155-B3B1-C4315E6EDEDF}" presName="Name0" presStyleCnt="0">
        <dgm:presLayoutVars>
          <dgm:chPref val="1"/>
          <dgm:dir/>
          <dgm:animOne val="branch"/>
          <dgm:animLvl val="lvl"/>
          <dgm:resizeHandles val="exact"/>
        </dgm:presLayoutVars>
      </dgm:prSet>
      <dgm:spPr/>
      <dgm:t>
        <a:bodyPr/>
        <a:lstStyle/>
        <a:p>
          <a:endParaRPr lang="en-US"/>
        </a:p>
      </dgm:t>
    </dgm:pt>
    <dgm:pt modelId="{64480F9A-274F-4D44-A9C1-494D89C7C5A6}" type="pres">
      <dgm:prSet presAssocID="{63A607DF-9626-4A30-8CAC-2176D123C6EC}" presName="root1" presStyleCnt="0"/>
      <dgm:spPr/>
    </dgm:pt>
    <dgm:pt modelId="{F7763731-70DF-430E-A51B-A538D209C63E}" type="pres">
      <dgm:prSet presAssocID="{63A607DF-9626-4A30-8CAC-2176D123C6EC}" presName="LevelOneTextNode" presStyleLbl="node0" presStyleIdx="0" presStyleCnt="1">
        <dgm:presLayoutVars>
          <dgm:chPref val="3"/>
        </dgm:presLayoutVars>
      </dgm:prSet>
      <dgm:spPr/>
      <dgm:t>
        <a:bodyPr/>
        <a:lstStyle/>
        <a:p>
          <a:endParaRPr lang="en-US"/>
        </a:p>
      </dgm:t>
    </dgm:pt>
    <dgm:pt modelId="{FBB1D604-5B1C-428F-92DF-0A5920B69FD1}" type="pres">
      <dgm:prSet presAssocID="{63A607DF-9626-4A30-8CAC-2176D123C6EC}" presName="level2hierChild" presStyleCnt="0"/>
      <dgm:spPr/>
    </dgm:pt>
    <dgm:pt modelId="{BCEB6AD9-7179-47CA-A898-58DEF75EFFD0}" type="pres">
      <dgm:prSet presAssocID="{481C85C4-28C6-4498-B54B-388911B7A7AA}" presName="conn2-1" presStyleLbl="parChTrans1D2" presStyleIdx="0" presStyleCnt="3"/>
      <dgm:spPr/>
      <dgm:t>
        <a:bodyPr/>
        <a:lstStyle/>
        <a:p>
          <a:endParaRPr lang="en-US"/>
        </a:p>
      </dgm:t>
    </dgm:pt>
    <dgm:pt modelId="{223494CF-CEA9-4434-955B-292967F87246}" type="pres">
      <dgm:prSet presAssocID="{481C85C4-28C6-4498-B54B-388911B7A7AA}" presName="connTx" presStyleLbl="parChTrans1D2" presStyleIdx="0" presStyleCnt="3"/>
      <dgm:spPr/>
      <dgm:t>
        <a:bodyPr/>
        <a:lstStyle/>
        <a:p>
          <a:endParaRPr lang="en-US"/>
        </a:p>
      </dgm:t>
    </dgm:pt>
    <dgm:pt modelId="{F0336F7A-0C3D-4317-804C-717118A633E0}" type="pres">
      <dgm:prSet presAssocID="{6D624000-1D4A-4255-918B-85FC54181FBF}" presName="root2" presStyleCnt="0"/>
      <dgm:spPr/>
    </dgm:pt>
    <dgm:pt modelId="{1E0C3ADE-4B25-4B28-BA06-2D143D022863}" type="pres">
      <dgm:prSet presAssocID="{6D624000-1D4A-4255-918B-85FC54181FBF}" presName="LevelTwoTextNode" presStyleLbl="node2" presStyleIdx="0" presStyleCnt="3" custScaleX="161889" custScaleY="137754">
        <dgm:presLayoutVars>
          <dgm:chPref val="3"/>
        </dgm:presLayoutVars>
      </dgm:prSet>
      <dgm:spPr/>
      <dgm:t>
        <a:bodyPr/>
        <a:lstStyle/>
        <a:p>
          <a:endParaRPr lang="en-US"/>
        </a:p>
      </dgm:t>
    </dgm:pt>
    <dgm:pt modelId="{25FF2C1E-0CCD-4C8A-9171-37B0917B7C04}" type="pres">
      <dgm:prSet presAssocID="{6D624000-1D4A-4255-918B-85FC54181FBF}" presName="level3hierChild" presStyleCnt="0"/>
      <dgm:spPr/>
    </dgm:pt>
    <dgm:pt modelId="{A4232F11-5CDB-42B9-AAA4-4CCFA1F6A565}" type="pres">
      <dgm:prSet presAssocID="{D8D4A934-B795-416E-A535-00EDD4D78A02}" presName="conn2-1" presStyleLbl="parChTrans1D2" presStyleIdx="1" presStyleCnt="3"/>
      <dgm:spPr/>
      <dgm:t>
        <a:bodyPr/>
        <a:lstStyle/>
        <a:p>
          <a:endParaRPr lang="en-US"/>
        </a:p>
      </dgm:t>
    </dgm:pt>
    <dgm:pt modelId="{E9FD60E1-EF84-4257-9348-64D7F34E24C7}" type="pres">
      <dgm:prSet presAssocID="{D8D4A934-B795-416E-A535-00EDD4D78A02}" presName="connTx" presStyleLbl="parChTrans1D2" presStyleIdx="1" presStyleCnt="3"/>
      <dgm:spPr/>
      <dgm:t>
        <a:bodyPr/>
        <a:lstStyle/>
        <a:p>
          <a:endParaRPr lang="en-US"/>
        </a:p>
      </dgm:t>
    </dgm:pt>
    <dgm:pt modelId="{87CF51E9-75A5-452C-A416-D8D89C95BD5E}" type="pres">
      <dgm:prSet presAssocID="{123656D5-545C-461C-9766-0BEE443B2D51}" presName="root2" presStyleCnt="0"/>
      <dgm:spPr/>
    </dgm:pt>
    <dgm:pt modelId="{BDE0C83D-999E-49B7-ADB7-4ED555AD5DA0}" type="pres">
      <dgm:prSet presAssocID="{123656D5-545C-461C-9766-0BEE443B2D51}" presName="LevelTwoTextNode" presStyleLbl="node2" presStyleIdx="1" presStyleCnt="3" custScaleX="161889" custScaleY="130815">
        <dgm:presLayoutVars>
          <dgm:chPref val="3"/>
        </dgm:presLayoutVars>
      </dgm:prSet>
      <dgm:spPr/>
      <dgm:t>
        <a:bodyPr/>
        <a:lstStyle/>
        <a:p>
          <a:endParaRPr lang="en-US"/>
        </a:p>
      </dgm:t>
    </dgm:pt>
    <dgm:pt modelId="{A581B857-F1D3-4EF6-AF41-FF54FFA467CF}" type="pres">
      <dgm:prSet presAssocID="{123656D5-545C-461C-9766-0BEE443B2D51}" presName="level3hierChild" presStyleCnt="0"/>
      <dgm:spPr/>
    </dgm:pt>
    <dgm:pt modelId="{A66E4D8C-B566-4C16-857E-1CC81610AF7B}" type="pres">
      <dgm:prSet presAssocID="{7C361A69-E97C-41E5-AC9D-7CA38CFFDC94}" presName="conn2-1" presStyleLbl="parChTrans1D2" presStyleIdx="2" presStyleCnt="3"/>
      <dgm:spPr/>
      <dgm:t>
        <a:bodyPr/>
        <a:lstStyle/>
        <a:p>
          <a:endParaRPr lang="en-US"/>
        </a:p>
      </dgm:t>
    </dgm:pt>
    <dgm:pt modelId="{1EFBACFC-E80C-4C70-A1E3-D023F208EDB1}" type="pres">
      <dgm:prSet presAssocID="{7C361A69-E97C-41E5-AC9D-7CA38CFFDC94}" presName="connTx" presStyleLbl="parChTrans1D2" presStyleIdx="2" presStyleCnt="3"/>
      <dgm:spPr/>
      <dgm:t>
        <a:bodyPr/>
        <a:lstStyle/>
        <a:p>
          <a:endParaRPr lang="en-US"/>
        </a:p>
      </dgm:t>
    </dgm:pt>
    <dgm:pt modelId="{5D4582BB-D83C-45DD-A523-4CCF80A9B313}" type="pres">
      <dgm:prSet presAssocID="{6D233FCE-E659-44DA-8A51-C2BABB5F48C8}" presName="root2" presStyleCnt="0"/>
      <dgm:spPr/>
    </dgm:pt>
    <dgm:pt modelId="{7AB1A93A-D104-4002-8AAC-EF608D1C0C42}" type="pres">
      <dgm:prSet presAssocID="{6D233FCE-E659-44DA-8A51-C2BABB5F48C8}" presName="LevelTwoTextNode" presStyleLbl="node2" presStyleIdx="2" presStyleCnt="3" custScaleX="161888" custScaleY="132447">
        <dgm:presLayoutVars>
          <dgm:chPref val="3"/>
        </dgm:presLayoutVars>
      </dgm:prSet>
      <dgm:spPr/>
      <dgm:t>
        <a:bodyPr/>
        <a:lstStyle/>
        <a:p>
          <a:endParaRPr lang="en-US"/>
        </a:p>
      </dgm:t>
    </dgm:pt>
    <dgm:pt modelId="{E993B0AA-0341-4B88-BFF9-F1492D74DD27}" type="pres">
      <dgm:prSet presAssocID="{6D233FCE-E659-44DA-8A51-C2BABB5F48C8}" presName="level3hierChild" presStyleCnt="0"/>
      <dgm:spPr/>
    </dgm:pt>
  </dgm:ptLst>
  <dgm:cxnLst>
    <dgm:cxn modelId="{8F19688B-CEA8-4380-939F-BDBEBA394CC8}" type="presOf" srcId="{6D624000-1D4A-4255-918B-85FC54181FBF}" destId="{1E0C3ADE-4B25-4B28-BA06-2D143D022863}" srcOrd="0" destOrd="0" presId="urn:microsoft.com/office/officeart/2008/layout/HorizontalMultiLevelHierarchy"/>
    <dgm:cxn modelId="{8FF4B1E2-F143-4561-BCC4-38FF8363C33C}" type="presOf" srcId="{63A607DF-9626-4A30-8CAC-2176D123C6EC}" destId="{F7763731-70DF-430E-A51B-A538D209C63E}" srcOrd="0" destOrd="0" presId="urn:microsoft.com/office/officeart/2008/layout/HorizontalMultiLevelHierarchy"/>
    <dgm:cxn modelId="{33054B9D-A617-4B29-94DA-BBDF6BFE250B}" srcId="{63A607DF-9626-4A30-8CAC-2176D123C6EC}" destId="{6D624000-1D4A-4255-918B-85FC54181FBF}" srcOrd="0" destOrd="0" parTransId="{481C85C4-28C6-4498-B54B-388911B7A7AA}" sibTransId="{137ABE05-F3BD-41FB-8C31-056C2A3E10AB}"/>
    <dgm:cxn modelId="{F6AA6478-BDB8-4E9D-9C16-150E73F31F49}" type="presOf" srcId="{D8D4A934-B795-416E-A535-00EDD4D78A02}" destId="{E9FD60E1-EF84-4257-9348-64D7F34E24C7}" srcOrd="1" destOrd="0" presId="urn:microsoft.com/office/officeart/2008/layout/HorizontalMultiLevelHierarchy"/>
    <dgm:cxn modelId="{167C5218-CC7B-497C-B27D-61371E5A3456}" type="presOf" srcId="{481C85C4-28C6-4498-B54B-388911B7A7AA}" destId="{223494CF-CEA9-4434-955B-292967F87246}" srcOrd="1" destOrd="0" presId="urn:microsoft.com/office/officeart/2008/layout/HorizontalMultiLevelHierarchy"/>
    <dgm:cxn modelId="{308F04B0-C6BE-45F2-8751-C1515E8E577E}" type="presOf" srcId="{D8D4A934-B795-416E-A535-00EDD4D78A02}" destId="{A4232F11-5CDB-42B9-AAA4-4CCFA1F6A565}" srcOrd="0" destOrd="0" presId="urn:microsoft.com/office/officeart/2008/layout/HorizontalMultiLevelHierarchy"/>
    <dgm:cxn modelId="{46201EA1-5999-4602-AC2B-B345478346F8}" srcId="{63A607DF-9626-4A30-8CAC-2176D123C6EC}" destId="{123656D5-545C-461C-9766-0BEE443B2D51}" srcOrd="1" destOrd="0" parTransId="{D8D4A934-B795-416E-A535-00EDD4D78A02}" sibTransId="{B8E47549-A5AC-4245-A19F-03CD43EB8386}"/>
    <dgm:cxn modelId="{4828B818-79B7-4374-8BA1-96FE606B247F}" type="presOf" srcId="{6D233FCE-E659-44DA-8A51-C2BABB5F48C8}" destId="{7AB1A93A-D104-4002-8AAC-EF608D1C0C42}" srcOrd="0" destOrd="0" presId="urn:microsoft.com/office/officeart/2008/layout/HorizontalMultiLevelHierarchy"/>
    <dgm:cxn modelId="{472DB5FA-96B4-4296-9FA5-922D555805F7}" type="presOf" srcId="{3C180A08-3116-4155-B3B1-C4315E6EDEDF}" destId="{CDDF5857-7DD1-4FEA-AB76-06448725ABDE}" srcOrd="0" destOrd="0" presId="urn:microsoft.com/office/officeart/2008/layout/HorizontalMultiLevelHierarchy"/>
    <dgm:cxn modelId="{D1012655-39C4-4E75-B550-DE4461898638}" srcId="{3C180A08-3116-4155-B3B1-C4315E6EDEDF}" destId="{63A607DF-9626-4A30-8CAC-2176D123C6EC}" srcOrd="0" destOrd="0" parTransId="{28BB4ED4-DB69-4BF8-AE79-6CF9369E6A59}" sibTransId="{372EDDF8-CD58-46BC-ADFD-96EDA63E830B}"/>
    <dgm:cxn modelId="{AA34CA73-1BAC-4EF8-A158-86ED6DE149C6}" type="presOf" srcId="{7C361A69-E97C-41E5-AC9D-7CA38CFFDC94}" destId="{A66E4D8C-B566-4C16-857E-1CC81610AF7B}" srcOrd="0" destOrd="0" presId="urn:microsoft.com/office/officeart/2008/layout/HorizontalMultiLevelHierarchy"/>
    <dgm:cxn modelId="{D4A98AF4-ADC3-475E-BFFB-C53B846732B9}" srcId="{63A607DF-9626-4A30-8CAC-2176D123C6EC}" destId="{6D233FCE-E659-44DA-8A51-C2BABB5F48C8}" srcOrd="2" destOrd="0" parTransId="{7C361A69-E97C-41E5-AC9D-7CA38CFFDC94}" sibTransId="{40C2626B-84C1-4D90-A2E9-5E3851C508C7}"/>
    <dgm:cxn modelId="{525345C2-82BD-481E-9F97-BEC22D665BCE}" type="presOf" srcId="{481C85C4-28C6-4498-B54B-388911B7A7AA}" destId="{BCEB6AD9-7179-47CA-A898-58DEF75EFFD0}" srcOrd="0" destOrd="0" presId="urn:microsoft.com/office/officeart/2008/layout/HorizontalMultiLevelHierarchy"/>
    <dgm:cxn modelId="{C57F33D7-3025-444C-B991-4449790A3F7B}" type="presOf" srcId="{123656D5-545C-461C-9766-0BEE443B2D51}" destId="{BDE0C83D-999E-49B7-ADB7-4ED555AD5DA0}" srcOrd="0" destOrd="0" presId="urn:microsoft.com/office/officeart/2008/layout/HorizontalMultiLevelHierarchy"/>
    <dgm:cxn modelId="{3CD72478-01C4-4877-822E-893B14DEFE2F}" type="presOf" srcId="{7C361A69-E97C-41E5-AC9D-7CA38CFFDC94}" destId="{1EFBACFC-E80C-4C70-A1E3-D023F208EDB1}" srcOrd="1" destOrd="0" presId="urn:microsoft.com/office/officeart/2008/layout/HorizontalMultiLevelHierarchy"/>
    <dgm:cxn modelId="{5D51D90B-693F-4CFC-ACC4-0D2F047D8A2A}" type="presParOf" srcId="{CDDF5857-7DD1-4FEA-AB76-06448725ABDE}" destId="{64480F9A-274F-4D44-A9C1-494D89C7C5A6}" srcOrd="0" destOrd="0" presId="urn:microsoft.com/office/officeart/2008/layout/HorizontalMultiLevelHierarchy"/>
    <dgm:cxn modelId="{C9908068-1A46-4945-99CC-2BA9D04564E9}" type="presParOf" srcId="{64480F9A-274F-4D44-A9C1-494D89C7C5A6}" destId="{F7763731-70DF-430E-A51B-A538D209C63E}" srcOrd="0" destOrd="0" presId="urn:microsoft.com/office/officeart/2008/layout/HorizontalMultiLevelHierarchy"/>
    <dgm:cxn modelId="{B7006ED6-A670-4DE2-A8D3-B86B200FAD43}" type="presParOf" srcId="{64480F9A-274F-4D44-A9C1-494D89C7C5A6}" destId="{FBB1D604-5B1C-428F-92DF-0A5920B69FD1}" srcOrd="1" destOrd="0" presId="urn:microsoft.com/office/officeart/2008/layout/HorizontalMultiLevelHierarchy"/>
    <dgm:cxn modelId="{3E860495-068B-46F5-8D39-05B963B791A1}" type="presParOf" srcId="{FBB1D604-5B1C-428F-92DF-0A5920B69FD1}" destId="{BCEB6AD9-7179-47CA-A898-58DEF75EFFD0}" srcOrd="0" destOrd="0" presId="urn:microsoft.com/office/officeart/2008/layout/HorizontalMultiLevelHierarchy"/>
    <dgm:cxn modelId="{EA1AAA7F-50B4-4694-9EBE-514BCF5C2BFA}" type="presParOf" srcId="{BCEB6AD9-7179-47CA-A898-58DEF75EFFD0}" destId="{223494CF-CEA9-4434-955B-292967F87246}" srcOrd="0" destOrd="0" presId="urn:microsoft.com/office/officeart/2008/layout/HorizontalMultiLevelHierarchy"/>
    <dgm:cxn modelId="{FD531DC9-B839-4921-A1C6-1ECA71F6953C}" type="presParOf" srcId="{FBB1D604-5B1C-428F-92DF-0A5920B69FD1}" destId="{F0336F7A-0C3D-4317-804C-717118A633E0}" srcOrd="1" destOrd="0" presId="urn:microsoft.com/office/officeart/2008/layout/HorizontalMultiLevelHierarchy"/>
    <dgm:cxn modelId="{C3F277D1-0C87-4F86-9FEB-DE350B28A8DB}" type="presParOf" srcId="{F0336F7A-0C3D-4317-804C-717118A633E0}" destId="{1E0C3ADE-4B25-4B28-BA06-2D143D022863}" srcOrd="0" destOrd="0" presId="urn:microsoft.com/office/officeart/2008/layout/HorizontalMultiLevelHierarchy"/>
    <dgm:cxn modelId="{78DF75C2-FA97-4049-B329-050D79E26878}" type="presParOf" srcId="{F0336F7A-0C3D-4317-804C-717118A633E0}" destId="{25FF2C1E-0CCD-4C8A-9171-37B0917B7C04}" srcOrd="1" destOrd="0" presId="urn:microsoft.com/office/officeart/2008/layout/HorizontalMultiLevelHierarchy"/>
    <dgm:cxn modelId="{4BF68D12-405A-4FDE-8662-4A3E6FF84A03}" type="presParOf" srcId="{FBB1D604-5B1C-428F-92DF-0A5920B69FD1}" destId="{A4232F11-5CDB-42B9-AAA4-4CCFA1F6A565}" srcOrd="2" destOrd="0" presId="urn:microsoft.com/office/officeart/2008/layout/HorizontalMultiLevelHierarchy"/>
    <dgm:cxn modelId="{08E06A85-FCAF-4ADB-A68C-3B8E587B9E9F}" type="presParOf" srcId="{A4232F11-5CDB-42B9-AAA4-4CCFA1F6A565}" destId="{E9FD60E1-EF84-4257-9348-64D7F34E24C7}" srcOrd="0" destOrd="0" presId="urn:microsoft.com/office/officeart/2008/layout/HorizontalMultiLevelHierarchy"/>
    <dgm:cxn modelId="{8EC03526-2771-4788-9D18-E4621D45BD83}" type="presParOf" srcId="{FBB1D604-5B1C-428F-92DF-0A5920B69FD1}" destId="{87CF51E9-75A5-452C-A416-D8D89C95BD5E}" srcOrd="3" destOrd="0" presId="urn:microsoft.com/office/officeart/2008/layout/HorizontalMultiLevelHierarchy"/>
    <dgm:cxn modelId="{316B7228-6B05-4235-9BB7-124F80A3C60F}" type="presParOf" srcId="{87CF51E9-75A5-452C-A416-D8D89C95BD5E}" destId="{BDE0C83D-999E-49B7-ADB7-4ED555AD5DA0}" srcOrd="0" destOrd="0" presId="urn:microsoft.com/office/officeart/2008/layout/HorizontalMultiLevelHierarchy"/>
    <dgm:cxn modelId="{CB244BB9-BC22-4294-AC57-3EDE804CEE84}" type="presParOf" srcId="{87CF51E9-75A5-452C-A416-D8D89C95BD5E}" destId="{A581B857-F1D3-4EF6-AF41-FF54FFA467CF}" srcOrd="1" destOrd="0" presId="urn:microsoft.com/office/officeart/2008/layout/HorizontalMultiLevelHierarchy"/>
    <dgm:cxn modelId="{5BCE89A4-B0A1-4031-AFE0-D45DA2A1B1BE}" type="presParOf" srcId="{FBB1D604-5B1C-428F-92DF-0A5920B69FD1}" destId="{A66E4D8C-B566-4C16-857E-1CC81610AF7B}" srcOrd="4" destOrd="0" presId="urn:microsoft.com/office/officeart/2008/layout/HorizontalMultiLevelHierarchy"/>
    <dgm:cxn modelId="{4AE55195-10C3-499E-BF1C-B3A14F97693F}" type="presParOf" srcId="{A66E4D8C-B566-4C16-857E-1CC81610AF7B}" destId="{1EFBACFC-E80C-4C70-A1E3-D023F208EDB1}" srcOrd="0" destOrd="0" presId="urn:microsoft.com/office/officeart/2008/layout/HorizontalMultiLevelHierarchy"/>
    <dgm:cxn modelId="{EB275332-9C73-46BE-BD1A-EEE35D8DDF59}" type="presParOf" srcId="{FBB1D604-5B1C-428F-92DF-0A5920B69FD1}" destId="{5D4582BB-D83C-45DD-A523-4CCF80A9B313}" srcOrd="5" destOrd="0" presId="urn:microsoft.com/office/officeart/2008/layout/HorizontalMultiLevelHierarchy"/>
    <dgm:cxn modelId="{E27FCB06-8FB5-4E0E-A71F-620E3CD88D9C}" type="presParOf" srcId="{5D4582BB-D83C-45DD-A523-4CCF80A9B313}" destId="{7AB1A93A-D104-4002-8AAC-EF608D1C0C42}" srcOrd="0" destOrd="0" presId="urn:microsoft.com/office/officeart/2008/layout/HorizontalMultiLevelHierarchy"/>
    <dgm:cxn modelId="{31203258-218F-4FF1-9CEF-31498E2D4794}" type="presParOf" srcId="{5D4582BB-D83C-45DD-A523-4CCF80A9B313}" destId="{E993B0AA-0341-4B88-BFF9-F1492D74DD27}" srcOrd="1" destOrd="0" presId="urn:microsoft.com/office/officeart/2008/layout/HorizontalMultiLevelHierarchy"/>
  </dgm:cxnLst>
  <dgm:bg>
    <a:noFill/>
  </dgm:bg>
  <dgm:whole>
    <a:ln>
      <a:solidFill>
        <a:srgbClr val="0070C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ABB59C-0A83-4B63-8326-8C7452E7AE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D9C447-AAB6-4E53-A4FD-785BB345A89A}">
      <dgm:prSet phldrT="[Text]" custT="1"/>
      <dgm:spPr>
        <a:solidFill>
          <a:srgbClr val="0070C0"/>
        </a:solidFill>
      </dgm:spPr>
      <dgm:t>
        <a:bodyPr/>
        <a:lstStyle/>
        <a:p>
          <a:r>
            <a:rPr lang="en-US" sz="3600" b="1" dirty="0" smtClean="0">
              <a:solidFill>
                <a:schemeClr val="bg1"/>
              </a:solidFill>
            </a:rPr>
            <a:t>K-5:  Room 1</a:t>
          </a:r>
          <a:endParaRPr lang="en-US" sz="3600" b="1" dirty="0">
            <a:solidFill>
              <a:schemeClr val="bg1"/>
            </a:solidFill>
          </a:endParaRPr>
        </a:p>
      </dgm:t>
    </dgm:pt>
    <dgm:pt modelId="{79184941-4E9B-4A46-AEF4-04134EC98BE2}" type="parTrans" cxnId="{CF219374-A3D1-431C-8C7F-732FB29D74B9}">
      <dgm:prSet/>
      <dgm:spPr/>
      <dgm:t>
        <a:bodyPr/>
        <a:lstStyle/>
        <a:p>
          <a:endParaRPr lang="en-US"/>
        </a:p>
      </dgm:t>
    </dgm:pt>
    <dgm:pt modelId="{E37A0CCF-6D3E-4348-BD66-6F06CDA1067D}" type="sibTrans" cxnId="{CF219374-A3D1-431C-8C7F-732FB29D74B9}">
      <dgm:prSet/>
      <dgm:spPr/>
      <dgm:t>
        <a:bodyPr/>
        <a:lstStyle/>
        <a:p>
          <a:endParaRPr lang="en-US"/>
        </a:p>
      </dgm:t>
    </dgm:pt>
    <dgm:pt modelId="{7170606C-73BB-4A97-B09E-E01A0D12C00D}">
      <dgm:prSet phldrT="[Text]" custT="1"/>
      <dgm:spPr>
        <a:solidFill>
          <a:srgbClr val="0070C0"/>
        </a:solidFill>
      </dgm:spPr>
      <dgm:t>
        <a:bodyPr/>
        <a:lstStyle/>
        <a:p>
          <a:r>
            <a:rPr lang="en-US" sz="3600" b="1" dirty="0" smtClean="0">
              <a:solidFill>
                <a:schemeClr val="bg1"/>
              </a:solidFill>
            </a:rPr>
            <a:t>6-8:  Room 2</a:t>
          </a:r>
          <a:endParaRPr lang="en-US" sz="3600" b="1" dirty="0">
            <a:solidFill>
              <a:schemeClr val="bg1"/>
            </a:solidFill>
          </a:endParaRPr>
        </a:p>
      </dgm:t>
    </dgm:pt>
    <dgm:pt modelId="{7ACB4DB8-DEFC-4BAD-9021-52A7146AA5BA}" type="parTrans" cxnId="{5CB9416B-B6A9-4CC1-8CFD-7B175B2EDF9F}">
      <dgm:prSet/>
      <dgm:spPr/>
      <dgm:t>
        <a:bodyPr/>
        <a:lstStyle/>
        <a:p>
          <a:endParaRPr lang="en-US"/>
        </a:p>
      </dgm:t>
    </dgm:pt>
    <dgm:pt modelId="{3326D49F-EEF1-4E9D-8FB8-CD2AC7C2C0B7}" type="sibTrans" cxnId="{5CB9416B-B6A9-4CC1-8CFD-7B175B2EDF9F}">
      <dgm:prSet/>
      <dgm:spPr/>
      <dgm:t>
        <a:bodyPr/>
        <a:lstStyle/>
        <a:p>
          <a:endParaRPr lang="en-US"/>
        </a:p>
      </dgm:t>
    </dgm:pt>
    <dgm:pt modelId="{657715C6-D0E0-4787-BCEB-B7C491987B57}">
      <dgm:prSet phldrT="[Text]" custT="1"/>
      <dgm:spPr>
        <a:solidFill>
          <a:srgbClr val="0070C0"/>
        </a:solidFill>
      </dgm:spPr>
      <dgm:t>
        <a:bodyPr/>
        <a:lstStyle/>
        <a:p>
          <a:r>
            <a:rPr lang="en-US" sz="3600" b="1" dirty="0" smtClean="0">
              <a:solidFill>
                <a:schemeClr val="bg1"/>
              </a:solidFill>
            </a:rPr>
            <a:t>9-12: Main Room</a:t>
          </a:r>
          <a:endParaRPr lang="en-US" sz="3600" b="1" dirty="0">
            <a:solidFill>
              <a:schemeClr val="bg1"/>
            </a:solidFill>
          </a:endParaRPr>
        </a:p>
      </dgm:t>
    </dgm:pt>
    <dgm:pt modelId="{93424B04-74E4-4FAF-B425-C0A2B34F6710}" type="parTrans" cxnId="{C39C7C08-F652-4781-9D17-37D504211B04}">
      <dgm:prSet/>
      <dgm:spPr/>
      <dgm:t>
        <a:bodyPr/>
        <a:lstStyle/>
        <a:p>
          <a:endParaRPr lang="en-US"/>
        </a:p>
      </dgm:t>
    </dgm:pt>
    <dgm:pt modelId="{F5A300FD-A659-4B82-9203-5E2623EB7517}" type="sibTrans" cxnId="{C39C7C08-F652-4781-9D17-37D504211B04}">
      <dgm:prSet/>
      <dgm:spPr/>
      <dgm:t>
        <a:bodyPr/>
        <a:lstStyle/>
        <a:p>
          <a:endParaRPr lang="en-US"/>
        </a:p>
      </dgm:t>
    </dgm:pt>
    <dgm:pt modelId="{80978804-D969-437C-8C49-626A22832648}" type="pres">
      <dgm:prSet presAssocID="{ACABB59C-0A83-4B63-8326-8C7452E7AEDC}" presName="linear" presStyleCnt="0">
        <dgm:presLayoutVars>
          <dgm:dir/>
          <dgm:animLvl val="lvl"/>
          <dgm:resizeHandles val="exact"/>
        </dgm:presLayoutVars>
      </dgm:prSet>
      <dgm:spPr/>
      <dgm:t>
        <a:bodyPr/>
        <a:lstStyle/>
        <a:p>
          <a:endParaRPr lang="en-US"/>
        </a:p>
      </dgm:t>
    </dgm:pt>
    <dgm:pt modelId="{F981F2FB-BD5A-4BE3-89F8-D2ADA0CAFCDE}" type="pres">
      <dgm:prSet presAssocID="{24D9C447-AAB6-4E53-A4FD-785BB345A89A}" presName="parentLin" presStyleCnt="0"/>
      <dgm:spPr/>
    </dgm:pt>
    <dgm:pt modelId="{B1D19B2B-02AF-455D-991A-46A6028CA2BF}" type="pres">
      <dgm:prSet presAssocID="{24D9C447-AAB6-4E53-A4FD-785BB345A89A}" presName="parentLeftMargin" presStyleLbl="node1" presStyleIdx="0" presStyleCnt="3"/>
      <dgm:spPr/>
      <dgm:t>
        <a:bodyPr/>
        <a:lstStyle/>
        <a:p>
          <a:endParaRPr lang="en-US"/>
        </a:p>
      </dgm:t>
    </dgm:pt>
    <dgm:pt modelId="{7BF84C58-69D5-4C4D-B0FA-4C3F68746BEF}" type="pres">
      <dgm:prSet presAssocID="{24D9C447-AAB6-4E53-A4FD-785BB345A89A}" presName="parentText" presStyleLbl="node1" presStyleIdx="0" presStyleCnt="3" custScaleX="130147" custLinFactNeighborY="3848">
        <dgm:presLayoutVars>
          <dgm:chMax val="0"/>
          <dgm:bulletEnabled val="1"/>
        </dgm:presLayoutVars>
      </dgm:prSet>
      <dgm:spPr/>
      <dgm:t>
        <a:bodyPr/>
        <a:lstStyle/>
        <a:p>
          <a:endParaRPr lang="en-US"/>
        </a:p>
      </dgm:t>
    </dgm:pt>
    <dgm:pt modelId="{6F7E7004-6553-4853-ACE6-60680F055FDE}" type="pres">
      <dgm:prSet presAssocID="{24D9C447-AAB6-4E53-A4FD-785BB345A89A}" presName="negativeSpace" presStyleCnt="0"/>
      <dgm:spPr/>
    </dgm:pt>
    <dgm:pt modelId="{E8F36D9D-6EC2-468A-9E1C-1AEB7F23DF85}" type="pres">
      <dgm:prSet presAssocID="{24D9C447-AAB6-4E53-A4FD-785BB345A89A}" presName="childText" presStyleLbl="conFgAcc1" presStyleIdx="0" presStyleCnt="3" custLinFactNeighborX="351" custLinFactNeighborY="16833">
        <dgm:presLayoutVars>
          <dgm:bulletEnabled val="1"/>
        </dgm:presLayoutVars>
      </dgm:prSet>
      <dgm:spPr>
        <a:ln>
          <a:solidFill>
            <a:srgbClr val="002060"/>
          </a:solidFill>
        </a:ln>
      </dgm:spPr>
      <dgm:t>
        <a:bodyPr/>
        <a:lstStyle/>
        <a:p>
          <a:endParaRPr lang="en-US"/>
        </a:p>
      </dgm:t>
    </dgm:pt>
    <dgm:pt modelId="{CB0EF3D0-06F0-4692-9229-63F56585A154}" type="pres">
      <dgm:prSet presAssocID="{E37A0CCF-6D3E-4348-BD66-6F06CDA1067D}" presName="spaceBetweenRectangles" presStyleCnt="0"/>
      <dgm:spPr/>
    </dgm:pt>
    <dgm:pt modelId="{64D91809-B7B5-4FAE-BAF5-4F6C3B563BC8}" type="pres">
      <dgm:prSet presAssocID="{7170606C-73BB-4A97-B09E-E01A0D12C00D}" presName="parentLin" presStyleCnt="0"/>
      <dgm:spPr/>
    </dgm:pt>
    <dgm:pt modelId="{45D07719-1C07-44D8-AE7A-80B80DFAFBB7}" type="pres">
      <dgm:prSet presAssocID="{7170606C-73BB-4A97-B09E-E01A0D12C00D}" presName="parentLeftMargin" presStyleLbl="node1" presStyleIdx="0" presStyleCnt="3"/>
      <dgm:spPr/>
      <dgm:t>
        <a:bodyPr/>
        <a:lstStyle/>
        <a:p>
          <a:endParaRPr lang="en-US"/>
        </a:p>
      </dgm:t>
    </dgm:pt>
    <dgm:pt modelId="{ECDE4AC6-B3AA-4C39-BAE4-0CE78A0D895A}" type="pres">
      <dgm:prSet presAssocID="{7170606C-73BB-4A97-B09E-E01A0D12C00D}" presName="parentText" presStyleLbl="node1" presStyleIdx="1" presStyleCnt="3" custScaleX="128365">
        <dgm:presLayoutVars>
          <dgm:chMax val="0"/>
          <dgm:bulletEnabled val="1"/>
        </dgm:presLayoutVars>
      </dgm:prSet>
      <dgm:spPr/>
      <dgm:t>
        <a:bodyPr/>
        <a:lstStyle/>
        <a:p>
          <a:endParaRPr lang="en-US"/>
        </a:p>
      </dgm:t>
    </dgm:pt>
    <dgm:pt modelId="{044E8C38-8C44-4D13-9B33-ED60E7DF42E8}" type="pres">
      <dgm:prSet presAssocID="{7170606C-73BB-4A97-B09E-E01A0D12C00D}" presName="negativeSpace" presStyleCnt="0"/>
      <dgm:spPr/>
    </dgm:pt>
    <dgm:pt modelId="{FA55AB57-79BE-494C-8271-19E7172D996B}" type="pres">
      <dgm:prSet presAssocID="{7170606C-73BB-4A97-B09E-E01A0D12C00D}" presName="childText" presStyleLbl="conFgAcc1" presStyleIdx="1" presStyleCnt="3">
        <dgm:presLayoutVars>
          <dgm:bulletEnabled val="1"/>
        </dgm:presLayoutVars>
      </dgm:prSet>
      <dgm:spPr>
        <a:ln>
          <a:solidFill>
            <a:srgbClr val="002060"/>
          </a:solidFill>
        </a:ln>
      </dgm:spPr>
      <dgm:t>
        <a:bodyPr/>
        <a:lstStyle/>
        <a:p>
          <a:endParaRPr lang="en-US"/>
        </a:p>
      </dgm:t>
    </dgm:pt>
    <dgm:pt modelId="{C3AED422-8A2C-4076-87FF-7004D8FC9AF6}" type="pres">
      <dgm:prSet presAssocID="{3326D49F-EEF1-4E9D-8FB8-CD2AC7C2C0B7}" presName="spaceBetweenRectangles" presStyleCnt="0"/>
      <dgm:spPr/>
    </dgm:pt>
    <dgm:pt modelId="{23A50FE4-0D0F-4506-9344-A6DEF31F104F}" type="pres">
      <dgm:prSet presAssocID="{657715C6-D0E0-4787-BCEB-B7C491987B57}" presName="parentLin" presStyleCnt="0"/>
      <dgm:spPr/>
    </dgm:pt>
    <dgm:pt modelId="{0C665DAA-A3B9-4AE8-BFD3-851972F8FF0D}" type="pres">
      <dgm:prSet presAssocID="{657715C6-D0E0-4787-BCEB-B7C491987B57}" presName="parentLeftMargin" presStyleLbl="node1" presStyleIdx="1" presStyleCnt="3"/>
      <dgm:spPr/>
      <dgm:t>
        <a:bodyPr/>
        <a:lstStyle/>
        <a:p>
          <a:endParaRPr lang="en-US"/>
        </a:p>
      </dgm:t>
    </dgm:pt>
    <dgm:pt modelId="{E26BCF13-2CB8-4802-9CD9-0D130B764E0F}" type="pres">
      <dgm:prSet presAssocID="{657715C6-D0E0-4787-BCEB-B7C491987B57}" presName="parentText" presStyleLbl="node1" presStyleIdx="2" presStyleCnt="3" custScaleX="131213" custLinFactNeighborX="-19876">
        <dgm:presLayoutVars>
          <dgm:chMax val="0"/>
          <dgm:bulletEnabled val="1"/>
        </dgm:presLayoutVars>
      </dgm:prSet>
      <dgm:spPr/>
      <dgm:t>
        <a:bodyPr/>
        <a:lstStyle/>
        <a:p>
          <a:endParaRPr lang="en-US"/>
        </a:p>
      </dgm:t>
    </dgm:pt>
    <dgm:pt modelId="{83D78BC3-A6D8-4187-9121-F5FC92877432}" type="pres">
      <dgm:prSet presAssocID="{657715C6-D0E0-4787-BCEB-B7C491987B57}" presName="negativeSpace" presStyleCnt="0"/>
      <dgm:spPr/>
    </dgm:pt>
    <dgm:pt modelId="{0B37DF8D-7FDA-456C-B7E2-8999BF843A7A}" type="pres">
      <dgm:prSet presAssocID="{657715C6-D0E0-4787-BCEB-B7C491987B57}" presName="childText" presStyleLbl="conFgAcc1" presStyleIdx="2" presStyleCnt="3">
        <dgm:presLayoutVars>
          <dgm:bulletEnabled val="1"/>
        </dgm:presLayoutVars>
      </dgm:prSet>
      <dgm:spPr>
        <a:ln>
          <a:solidFill>
            <a:srgbClr val="002060"/>
          </a:solidFill>
        </a:ln>
      </dgm:spPr>
      <dgm:t>
        <a:bodyPr/>
        <a:lstStyle/>
        <a:p>
          <a:endParaRPr lang="en-US"/>
        </a:p>
      </dgm:t>
    </dgm:pt>
  </dgm:ptLst>
  <dgm:cxnLst>
    <dgm:cxn modelId="{A1B10826-4463-458F-B166-91593B666F55}" type="presOf" srcId="{7170606C-73BB-4A97-B09E-E01A0D12C00D}" destId="{45D07719-1C07-44D8-AE7A-80B80DFAFBB7}" srcOrd="0" destOrd="0" presId="urn:microsoft.com/office/officeart/2005/8/layout/list1"/>
    <dgm:cxn modelId="{05182E82-D067-4774-AC86-3BEA0AB10FE9}" type="presOf" srcId="{ACABB59C-0A83-4B63-8326-8C7452E7AEDC}" destId="{80978804-D969-437C-8C49-626A22832648}" srcOrd="0" destOrd="0" presId="urn:microsoft.com/office/officeart/2005/8/layout/list1"/>
    <dgm:cxn modelId="{CF219374-A3D1-431C-8C7F-732FB29D74B9}" srcId="{ACABB59C-0A83-4B63-8326-8C7452E7AEDC}" destId="{24D9C447-AAB6-4E53-A4FD-785BB345A89A}" srcOrd="0" destOrd="0" parTransId="{79184941-4E9B-4A46-AEF4-04134EC98BE2}" sibTransId="{E37A0CCF-6D3E-4348-BD66-6F06CDA1067D}"/>
    <dgm:cxn modelId="{D1E712C8-4B7E-48D0-828D-4FD243A9F7F1}" type="presOf" srcId="{7170606C-73BB-4A97-B09E-E01A0D12C00D}" destId="{ECDE4AC6-B3AA-4C39-BAE4-0CE78A0D895A}" srcOrd="1" destOrd="0" presId="urn:microsoft.com/office/officeart/2005/8/layout/list1"/>
    <dgm:cxn modelId="{5CB9416B-B6A9-4CC1-8CFD-7B175B2EDF9F}" srcId="{ACABB59C-0A83-4B63-8326-8C7452E7AEDC}" destId="{7170606C-73BB-4A97-B09E-E01A0D12C00D}" srcOrd="1" destOrd="0" parTransId="{7ACB4DB8-DEFC-4BAD-9021-52A7146AA5BA}" sibTransId="{3326D49F-EEF1-4E9D-8FB8-CD2AC7C2C0B7}"/>
    <dgm:cxn modelId="{99A47158-B8CF-4021-82C1-4E5CB5160DD6}" type="presOf" srcId="{657715C6-D0E0-4787-BCEB-B7C491987B57}" destId="{0C665DAA-A3B9-4AE8-BFD3-851972F8FF0D}" srcOrd="0" destOrd="0" presId="urn:microsoft.com/office/officeart/2005/8/layout/list1"/>
    <dgm:cxn modelId="{B1F89034-E06E-4E04-8F9A-547A3FC324C1}" type="presOf" srcId="{24D9C447-AAB6-4E53-A4FD-785BB345A89A}" destId="{B1D19B2B-02AF-455D-991A-46A6028CA2BF}" srcOrd="0" destOrd="0" presId="urn:microsoft.com/office/officeart/2005/8/layout/list1"/>
    <dgm:cxn modelId="{C39C7C08-F652-4781-9D17-37D504211B04}" srcId="{ACABB59C-0A83-4B63-8326-8C7452E7AEDC}" destId="{657715C6-D0E0-4787-BCEB-B7C491987B57}" srcOrd="2" destOrd="0" parTransId="{93424B04-74E4-4FAF-B425-C0A2B34F6710}" sibTransId="{F5A300FD-A659-4B82-9203-5E2623EB7517}"/>
    <dgm:cxn modelId="{C1CB0683-3476-4586-9DE1-AD7D9D3B545B}" type="presOf" srcId="{657715C6-D0E0-4787-BCEB-B7C491987B57}" destId="{E26BCF13-2CB8-4802-9CD9-0D130B764E0F}" srcOrd="1" destOrd="0" presId="urn:microsoft.com/office/officeart/2005/8/layout/list1"/>
    <dgm:cxn modelId="{DBD890B4-5A54-402A-9348-D9C1F5647998}" type="presOf" srcId="{24D9C447-AAB6-4E53-A4FD-785BB345A89A}" destId="{7BF84C58-69D5-4C4D-B0FA-4C3F68746BEF}" srcOrd="1" destOrd="0" presId="urn:microsoft.com/office/officeart/2005/8/layout/list1"/>
    <dgm:cxn modelId="{27055B00-03CE-402F-BA38-7406D7BDD18A}" type="presParOf" srcId="{80978804-D969-437C-8C49-626A22832648}" destId="{F981F2FB-BD5A-4BE3-89F8-D2ADA0CAFCDE}" srcOrd="0" destOrd="0" presId="urn:microsoft.com/office/officeart/2005/8/layout/list1"/>
    <dgm:cxn modelId="{1A53D77E-B665-4D54-A9F4-BA0DE3D736AD}" type="presParOf" srcId="{F981F2FB-BD5A-4BE3-89F8-D2ADA0CAFCDE}" destId="{B1D19B2B-02AF-455D-991A-46A6028CA2BF}" srcOrd="0" destOrd="0" presId="urn:microsoft.com/office/officeart/2005/8/layout/list1"/>
    <dgm:cxn modelId="{43D38E82-1343-447D-B878-627F43ADE99B}" type="presParOf" srcId="{F981F2FB-BD5A-4BE3-89F8-D2ADA0CAFCDE}" destId="{7BF84C58-69D5-4C4D-B0FA-4C3F68746BEF}" srcOrd="1" destOrd="0" presId="urn:microsoft.com/office/officeart/2005/8/layout/list1"/>
    <dgm:cxn modelId="{75ED63D5-468E-4418-935B-767A85398667}" type="presParOf" srcId="{80978804-D969-437C-8C49-626A22832648}" destId="{6F7E7004-6553-4853-ACE6-60680F055FDE}" srcOrd="1" destOrd="0" presId="urn:microsoft.com/office/officeart/2005/8/layout/list1"/>
    <dgm:cxn modelId="{AEE4F27A-978E-4CBD-BD2E-D3612D00FD3E}" type="presParOf" srcId="{80978804-D969-437C-8C49-626A22832648}" destId="{E8F36D9D-6EC2-468A-9E1C-1AEB7F23DF85}" srcOrd="2" destOrd="0" presId="urn:microsoft.com/office/officeart/2005/8/layout/list1"/>
    <dgm:cxn modelId="{01C35243-9299-4CF7-A7BE-854FC334C38E}" type="presParOf" srcId="{80978804-D969-437C-8C49-626A22832648}" destId="{CB0EF3D0-06F0-4692-9229-63F56585A154}" srcOrd="3" destOrd="0" presId="urn:microsoft.com/office/officeart/2005/8/layout/list1"/>
    <dgm:cxn modelId="{6A896C52-699E-4E30-BAAA-540F7BD33904}" type="presParOf" srcId="{80978804-D969-437C-8C49-626A22832648}" destId="{64D91809-B7B5-4FAE-BAF5-4F6C3B563BC8}" srcOrd="4" destOrd="0" presId="urn:microsoft.com/office/officeart/2005/8/layout/list1"/>
    <dgm:cxn modelId="{BF4B6FA4-FB68-49E7-A595-E7EAAD585741}" type="presParOf" srcId="{64D91809-B7B5-4FAE-BAF5-4F6C3B563BC8}" destId="{45D07719-1C07-44D8-AE7A-80B80DFAFBB7}" srcOrd="0" destOrd="0" presId="urn:microsoft.com/office/officeart/2005/8/layout/list1"/>
    <dgm:cxn modelId="{5D8FE786-8929-4841-B894-8F02F3706E6A}" type="presParOf" srcId="{64D91809-B7B5-4FAE-BAF5-4F6C3B563BC8}" destId="{ECDE4AC6-B3AA-4C39-BAE4-0CE78A0D895A}" srcOrd="1" destOrd="0" presId="urn:microsoft.com/office/officeart/2005/8/layout/list1"/>
    <dgm:cxn modelId="{DE3BAE51-FC7E-4FEA-9B95-CA118302E40C}" type="presParOf" srcId="{80978804-D969-437C-8C49-626A22832648}" destId="{044E8C38-8C44-4D13-9B33-ED60E7DF42E8}" srcOrd="5" destOrd="0" presId="urn:microsoft.com/office/officeart/2005/8/layout/list1"/>
    <dgm:cxn modelId="{443FE116-2EC2-4EC0-BAA2-785ADF3D35FB}" type="presParOf" srcId="{80978804-D969-437C-8C49-626A22832648}" destId="{FA55AB57-79BE-494C-8271-19E7172D996B}" srcOrd="6" destOrd="0" presId="urn:microsoft.com/office/officeart/2005/8/layout/list1"/>
    <dgm:cxn modelId="{1F4FE751-ECD1-4481-88AE-98B75DC505E8}" type="presParOf" srcId="{80978804-D969-437C-8C49-626A22832648}" destId="{C3AED422-8A2C-4076-87FF-7004D8FC9AF6}" srcOrd="7" destOrd="0" presId="urn:microsoft.com/office/officeart/2005/8/layout/list1"/>
    <dgm:cxn modelId="{6DBE7EBB-2EC5-4858-B25E-0C32657A19B5}" type="presParOf" srcId="{80978804-D969-437C-8C49-626A22832648}" destId="{23A50FE4-0D0F-4506-9344-A6DEF31F104F}" srcOrd="8" destOrd="0" presId="urn:microsoft.com/office/officeart/2005/8/layout/list1"/>
    <dgm:cxn modelId="{83742AD2-7DFD-4C38-9B37-E9C5E75D5987}" type="presParOf" srcId="{23A50FE4-0D0F-4506-9344-A6DEF31F104F}" destId="{0C665DAA-A3B9-4AE8-BFD3-851972F8FF0D}" srcOrd="0" destOrd="0" presId="urn:microsoft.com/office/officeart/2005/8/layout/list1"/>
    <dgm:cxn modelId="{305F81FA-87F7-490B-8FBF-237F61CE4CC7}" type="presParOf" srcId="{23A50FE4-0D0F-4506-9344-A6DEF31F104F}" destId="{E26BCF13-2CB8-4802-9CD9-0D130B764E0F}" srcOrd="1" destOrd="0" presId="urn:microsoft.com/office/officeart/2005/8/layout/list1"/>
    <dgm:cxn modelId="{A9E81819-5261-4ADF-B7A8-A705DDA24F3D}" type="presParOf" srcId="{80978804-D969-437C-8C49-626A22832648}" destId="{83D78BC3-A6D8-4187-9121-F5FC92877432}" srcOrd="9" destOrd="0" presId="urn:microsoft.com/office/officeart/2005/8/layout/list1"/>
    <dgm:cxn modelId="{AB9006D4-861B-4F30-8584-0EB217B34298}" type="presParOf" srcId="{80978804-D969-437C-8C49-626A22832648}" destId="{0B37DF8D-7FDA-456C-B7E2-8999BF843A7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A564-2D02-4C79-A0CD-EC5644FDC4FA}">
      <dsp:nvSpPr>
        <dsp:cNvPr id="0" name=""/>
        <dsp:cNvSpPr/>
      </dsp:nvSpPr>
      <dsp:spPr>
        <a:xfrm>
          <a:off x="0" y="0"/>
          <a:ext cx="9144000" cy="1232814"/>
        </a:xfrm>
        <a:prstGeom prst="round2Diag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100000"/>
            </a:lnSpc>
            <a:spcBef>
              <a:spcPct val="0"/>
            </a:spcBef>
            <a:spcAft>
              <a:spcPts val="0"/>
            </a:spcAft>
          </a:pPr>
          <a:r>
            <a:rPr lang="en-US" sz="3000" b="1" kern="1200" dirty="0" smtClean="0">
              <a:solidFill>
                <a:schemeClr val="bg1"/>
              </a:solidFill>
              <a:latin typeface="Cambria" pitchFamily="18" charset="0"/>
            </a:rPr>
            <a:t>     AGENDA	</a:t>
          </a:r>
        </a:p>
      </dsp:txBody>
      <dsp:txXfrm>
        <a:off x="1904669" y="0"/>
        <a:ext cx="7239330" cy="1232814"/>
      </dsp:txXfrm>
    </dsp:sp>
    <dsp:sp modelId="{36133411-8FE4-4491-BA08-56144C63CB99}">
      <dsp:nvSpPr>
        <dsp:cNvPr id="0" name=""/>
        <dsp:cNvSpPr/>
      </dsp:nvSpPr>
      <dsp:spPr>
        <a:xfrm>
          <a:off x="-4022" y="1165476"/>
          <a:ext cx="1996628" cy="1106380"/>
        </a:xfrm>
        <a:prstGeom prst="round2DiagRect">
          <a:avLst/>
        </a:prstGeom>
        <a:blipFill rotWithShape="1">
          <a:blip xmlns:r="http://schemas.openxmlformats.org/officeDocument/2006/relationships" r:embed="rId1"/>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22913" y="1302379"/>
          <a:ext cx="9144000" cy="1661326"/>
        </a:xfrm>
        <a:prstGeom prst="round2Diag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    BREAKOUT SESSIONS </a:t>
          </a:r>
          <a:endParaRPr lang="en-US" sz="3000" b="1" kern="1200" dirty="0">
            <a:solidFill>
              <a:schemeClr val="bg1"/>
            </a:solidFill>
            <a:latin typeface="Cambria" pitchFamily="18" charset="0"/>
          </a:endParaRPr>
        </a:p>
      </dsp:txBody>
      <dsp:txXfrm>
        <a:off x="1927583" y="1302379"/>
        <a:ext cx="7239330" cy="1661326"/>
      </dsp:txXfrm>
    </dsp:sp>
    <dsp:sp modelId="{8B82C056-6D44-4EC6-B428-208028A042F5}">
      <dsp:nvSpPr>
        <dsp:cNvPr id="0" name=""/>
        <dsp:cNvSpPr/>
      </dsp:nvSpPr>
      <dsp:spPr>
        <a:xfrm>
          <a:off x="-22913" y="1381967"/>
          <a:ext cx="2072194" cy="1628260"/>
        </a:xfrm>
        <a:prstGeom prst="round2DiagRect">
          <a:avLst/>
        </a:prstGeom>
        <a:blipFill rotWithShape="1">
          <a:blip xmlns:r="http://schemas.openxmlformats.org/officeDocument/2006/relationships" r:embed="rId2"/>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CAEE08B3-1990-4730-B352-C1BE95C73039}">
      <dsp:nvSpPr>
        <dsp:cNvPr id="0" name=""/>
        <dsp:cNvSpPr/>
      </dsp:nvSpPr>
      <dsp:spPr>
        <a:xfrm>
          <a:off x="0" y="3074786"/>
          <a:ext cx="9144000" cy="1316058"/>
        </a:xfrm>
        <a:prstGeom prst="round2Diag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    LUNCH</a:t>
          </a:r>
        </a:p>
      </dsp:txBody>
      <dsp:txXfrm>
        <a:off x="1904669" y="3074786"/>
        <a:ext cx="7239330" cy="1316058"/>
      </dsp:txXfrm>
    </dsp:sp>
    <dsp:sp modelId="{0B2BB8AA-4092-4C07-BA8C-D47A4D6D5285}">
      <dsp:nvSpPr>
        <dsp:cNvPr id="0" name=""/>
        <dsp:cNvSpPr/>
      </dsp:nvSpPr>
      <dsp:spPr>
        <a:xfrm>
          <a:off x="22999" y="3143960"/>
          <a:ext cx="1908681" cy="1093215"/>
        </a:xfrm>
        <a:prstGeom prst="round2DiagRect">
          <a:avLst/>
        </a:prstGeom>
        <a:solidFill>
          <a:schemeClr val="accent3">
            <a:tint val="50000"/>
            <a:hueOff val="0"/>
            <a:satOff val="0"/>
            <a:lumOff val="-13232"/>
            <a:alphaOff val="0"/>
          </a:schemeClr>
        </a:solid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FD5949A6-095C-41CC-A96A-D3022429CFFC}">
      <dsp:nvSpPr>
        <dsp:cNvPr id="0" name=""/>
        <dsp:cNvSpPr/>
      </dsp:nvSpPr>
      <dsp:spPr>
        <a:xfrm>
          <a:off x="0" y="4495799"/>
          <a:ext cx="9144000" cy="1192504"/>
        </a:xfrm>
        <a:prstGeom prst="round2Diag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endParaRPr lang="en-US" sz="3000" b="1" kern="1200" dirty="0" smtClean="0">
            <a:solidFill>
              <a:schemeClr val="bg1"/>
            </a:solidFill>
            <a:latin typeface="Cambria" pitchFamily="18" charset="0"/>
          </a:endParaRPr>
        </a:p>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   RESOURCES and </a:t>
          </a:r>
        </a:p>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   LITERACY DESIGN TOOLBOX</a:t>
          </a:r>
        </a:p>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 </a:t>
          </a:r>
          <a:endParaRPr lang="en-US" sz="3000" b="1" kern="1200" dirty="0">
            <a:solidFill>
              <a:schemeClr val="bg1"/>
            </a:solidFill>
            <a:latin typeface="Cambria" pitchFamily="18" charset="0"/>
          </a:endParaRPr>
        </a:p>
      </dsp:txBody>
      <dsp:txXfrm>
        <a:off x="1904669" y="4495799"/>
        <a:ext cx="7239330" cy="1192504"/>
      </dsp:txXfrm>
    </dsp:sp>
    <dsp:sp modelId="{C24DEB7B-AAFE-4777-B8F6-0463A3E03E1B}">
      <dsp:nvSpPr>
        <dsp:cNvPr id="0" name=""/>
        <dsp:cNvSpPr/>
      </dsp:nvSpPr>
      <dsp:spPr>
        <a:xfrm>
          <a:off x="0" y="3124533"/>
          <a:ext cx="1895514" cy="1200859"/>
        </a:xfrm>
        <a:prstGeom prst="round2DiagRect">
          <a:avLst/>
        </a:prstGeom>
        <a:solidFill>
          <a:schemeClr val="accent3">
            <a:tint val="50000"/>
            <a:hueOff val="0"/>
            <a:satOff val="0"/>
            <a:lumOff val="-19848"/>
            <a:alphaOff val="0"/>
          </a:schemeClr>
        </a:solid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21987A41-88CE-4917-A47B-5C68237DC6A6}">
      <dsp:nvSpPr>
        <dsp:cNvPr id="0" name=""/>
        <dsp:cNvSpPr/>
      </dsp:nvSpPr>
      <dsp:spPr>
        <a:xfrm>
          <a:off x="27051" y="5715002"/>
          <a:ext cx="9144000" cy="1298509"/>
        </a:xfrm>
        <a:prstGeom prst="round2Diag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  GRADE LEVEL GROUP WORK TIME</a:t>
          </a:r>
          <a:endParaRPr lang="en-US" sz="3000" b="1" kern="1200" dirty="0">
            <a:solidFill>
              <a:schemeClr val="bg1"/>
            </a:solidFill>
            <a:latin typeface="Cambria" pitchFamily="18" charset="0"/>
          </a:endParaRPr>
        </a:p>
      </dsp:txBody>
      <dsp:txXfrm>
        <a:off x="1931721" y="5715002"/>
        <a:ext cx="7239330" cy="1298509"/>
      </dsp:txXfrm>
    </dsp:sp>
    <dsp:sp modelId="{AB2C5E68-71D1-45BF-8944-A26400AB737A}">
      <dsp:nvSpPr>
        <dsp:cNvPr id="0" name=""/>
        <dsp:cNvSpPr/>
      </dsp:nvSpPr>
      <dsp:spPr>
        <a:xfrm>
          <a:off x="16894" y="55708"/>
          <a:ext cx="2088745" cy="1299441"/>
        </a:xfrm>
        <a:prstGeom prst="round2DiagRect">
          <a:avLst/>
        </a:prstGeom>
        <a:blipFill rotWithShape="1">
          <a:blip xmlns:r="http://schemas.openxmlformats.org/officeDocument/2006/relationships" r:embed="rId3"/>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E4D8C-B566-4C16-857E-1CC81610AF7B}">
      <dsp:nvSpPr>
        <dsp:cNvPr id="0" name=""/>
        <dsp:cNvSpPr/>
      </dsp:nvSpPr>
      <dsp:spPr>
        <a:xfrm>
          <a:off x="1979868" y="2590800"/>
          <a:ext cx="644573" cy="1565100"/>
        </a:xfrm>
        <a:custGeom>
          <a:avLst/>
          <a:gdLst/>
          <a:ahLst/>
          <a:cxnLst/>
          <a:rect l="0" t="0" r="0" b="0"/>
          <a:pathLst>
            <a:path>
              <a:moveTo>
                <a:pt x="0" y="0"/>
              </a:moveTo>
              <a:lnTo>
                <a:pt x="322286" y="0"/>
              </a:lnTo>
              <a:lnTo>
                <a:pt x="322286" y="1565100"/>
              </a:lnTo>
              <a:lnTo>
                <a:pt x="644573" y="1565100"/>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259839" y="3331034"/>
        <a:ext cx="84631" cy="84631"/>
      </dsp:txXfrm>
    </dsp:sp>
    <dsp:sp modelId="{A4232F11-5CDB-42B9-AAA4-4CCFA1F6A565}">
      <dsp:nvSpPr>
        <dsp:cNvPr id="0" name=""/>
        <dsp:cNvSpPr/>
      </dsp:nvSpPr>
      <dsp:spPr>
        <a:xfrm>
          <a:off x="1979868" y="2545080"/>
          <a:ext cx="644573" cy="91440"/>
        </a:xfrm>
        <a:custGeom>
          <a:avLst/>
          <a:gdLst/>
          <a:ahLst/>
          <a:cxnLst/>
          <a:rect l="0" t="0" r="0" b="0"/>
          <a:pathLst>
            <a:path>
              <a:moveTo>
                <a:pt x="0" y="45720"/>
              </a:moveTo>
              <a:lnTo>
                <a:pt x="322286" y="45720"/>
              </a:lnTo>
              <a:lnTo>
                <a:pt x="322286" y="71792"/>
              </a:lnTo>
              <a:lnTo>
                <a:pt x="644573" y="71792"/>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86028" y="2574672"/>
        <a:ext cx="32255" cy="32255"/>
      </dsp:txXfrm>
    </dsp:sp>
    <dsp:sp modelId="{BCEB6AD9-7179-47CA-A898-58DEF75EFFD0}">
      <dsp:nvSpPr>
        <dsp:cNvPr id="0" name=""/>
        <dsp:cNvSpPr/>
      </dsp:nvSpPr>
      <dsp:spPr>
        <a:xfrm>
          <a:off x="1979868" y="1051771"/>
          <a:ext cx="644573" cy="1539028"/>
        </a:xfrm>
        <a:custGeom>
          <a:avLst/>
          <a:gdLst/>
          <a:ahLst/>
          <a:cxnLst/>
          <a:rect l="0" t="0" r="0" b="0"/>
          <a:pathLst>
            <a:path>
              <a:moveTo>
                <a:pt x="0" y="1539028"/>
              </a:moveTo>
              <a:lnTo>
                <a:pt x="322286" y="1539028"/>
              </a:lnTo>
              <a:lnTo>
                <a:pt x="322286" y="0"/>
              </a:lnTo>
              <a:lnTo>
                <a:pt x="644573" y="0"/>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60441" y="1779572"/>
        <a:ext cx="83427" cy="83427"/>
      </dsp:txXfrm>
    </dsp:sp>
    <dsp:sp modelId="{F7763731-70DF-430E-A51B-A538D209C63E}">
      <dsp:nvSpPr>
        <dsp:cNvPr id="0" name=""/>
        <dsp:cNvSpPr/>
      </dsp:nvSpPr>
      <dsp:spPr>
        <a:xfrm rot="16200000">
          <a:off x="-1097164" y="2099508"/>
          <a:ext cx="5171484" cy="982582"/>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smtClean="0"/>
            <a:t>TOPICS</a:t>
          </a:r>
          <a:endParaRPr lang="en-US" sz="6400" kern="1200" dirty="0"/>
        </a:p>
      </dsp:txBody>
      <dsp:txXfrm>
        <a:off x="-1097164" y="2099508"/>
        <a:ext cx="5171484" cy="982582"/>
      </dsp:txXfrm>
    </dsp:sp>
    <dsp:sp modelId="{1E0C3ADE-4B25-4B28-BA06-2D143D022863}">
      <dsp:nvSpPr>
        <dsp:cNvPr id="0" name=""/>
        <dsp:cNvSpPr/>
      </dsp:nvSpPr>
      <dsp:spPr>
        <a:xfrm>
          <a:off x="2624442" y="374998"/>
          <a:ext cx="5217470" cy="135354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en-US" sz="2800" b="1" kern="1200" dirty="0" smtClean="0"/>
            <a:t>TPGES</a:t>
          </a:r>
        </a:p>
        <a:p>
          <a:pPr lvl="0" algn="ctr" defTabSz="1244600">
            <a:lnSpc>
              <a:spcPct val="100000"/>
            </a:lnSpc>
            <a:spcBef>
              <a:spcPct val="0"/>
            </a:spcBef>
            <a:spcAft>
              <a:spcPts val="0"/>
            </a:spcAft>
          </a:pPr>
          <a:r>
            <a:rPr lang="en-US" sz="2800" b="1" kern="1200" dirty="0" smtClean="0"/>
            <a:t>Student Engagement </a:t>
          </a:r>
        </a:p>
        <a:p>
          <a:pPr lvl="0" algn="ctr" defTabSz="1244600">
            <a:lnSpc>
              <a:spcPct val="100000"/>
            </a:lnSpc>
            <a:spcBef>
              <a:spcPct val="0"/>
            </a:spcBef>
            <a:spcAft>
              <a:spcPts val="0"/>
            </a:spcAft>
          </a:pPr>
          <a:r>
            <a:rPr lang="en-US" sz="2800" b="1" kern="1200" dirty="0" smtClean="0"/>
            <a:t>Component 3c</a:t>
          </a:r>
          <a:endParaRPr lang="en-US" sz="2800" b="1" kern="1200" dirty="0"/>
        </a:p>
      </dsp:txBody>
      <dsp:txXfrm>
        <a:off x="2624442" y="374998"/>
        <a:ext cx="5217470" cy="1353546"/>
      </dsp:txXfrm>
    </dsp:sp>
    <dsp:sp modelId="{BDE0C83D-999E-49B7-ADB7-4ED555AD5DA0}">
      <dsp:nvSpPr>
        <dsp:cNvPr id="0" name=""/>
        <dsp:cNvSpPr/>
      </dsp:nvSpPr>
      <dsp:spPr>
        <a:xfrm>
          <a:off x="2624442" y="1974190"/>
          <a:ext cx="5217470" cy="128536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en-US" sz="2800" b="1" kern="1200" dirty="0" smtClean="0"/>
            <a:t>A Closer Look at </a:t>
          </a:r>
        </a:p>
        <a:p>
          <a:pPr lvl="0" algn="ctr" defTabSz="1244600">
            <a:lnSpc>
              <a:spcPct val="100000"/>
            </a:lnSpc>
            <a:spcBef>
              <a:spcPct val="0"/>
            </a:spcBef>
            <a:spcAft>
              <a:spcPts val="0"/>
            </a:spcAft>
          </a:pPr>
          <a:r>
            <a:rPr lang="en-US" sz="2800" b="1" kern="1200" dirty="0" smtClean="0"/>
            <a:t>Text-Dependent Questions</a:t>
          </a:r>
          <a:endParaRPr lang="en-US" sz="2800" b="1" kern="1200" dirty="0"/>
        </a:p>
      </dsp:txBody>
      <dsp:txXfrm>
        <a:off x="2624442" y="1974190"/>
        <a:ext cx="5217470" cy="1285364"/>
      </dsp:txXfrm>
    </dsp:sp>
    <dsp:sp modelId="{7AB1A93A-D104-4002-8AAC-EF608D1C0C42}">
      <dsp:nvSpPr>
        <dsp:cNvPr id="0" name=""/>
        <dsp:cNvSpPr/>
      </dsp:nvSpPr>
      <dsp:spPr>
        <a:xfrm>
          <a:off x="2624442" y="3505200"/>
          <a:ext cx="5217438" cy="130140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spcBef>
              <a:spcPct val="0"/>
            </a:spcBef>
          </a:pPr>
          <a:endParaRPr lang="en-US" sz="2800" b="1" kern="1200" dirty="0" smtClean="0"/>
        </a:p>
        <a:p>
          <a:pPr lvl="0" algn="ctr" defTabSz="1244600">
            <a:spcBef>
              <a:spcPct val="0"/>
            </a:spcBef>
          </a:pPr>
          <a:r>
            <a:rPr lang="en-US" sz="2800" b="1" kern="1200" dirty="0" smtClean="0"/>
            <a:t>Sharing and </a:t>
          </a:r>
          <a:r>
            <a:rPr lang="en-US" sz="2800" b="1" kern="1200" smtClean="0"/>
            <a:t>Submitting </a:t>
          </a:r>
        </a:p>
        <a:p>
          <a:pPr lvl="0" algn="ctr" defTabSz="1244600">
            <a:spcBef>
              <a:spcPct val="0"/>
            </a:spcBef>
          </a:pPr>
          <a:r>
            <a:rPr lang="en-US" sz="2800" b="1" kern="1200" smtClean="0"/>
            <a:t>LDC </a:t>
          </a:r>
          <a:r>
            <a:rPr lang="en-US" sz="2800" b="1" kern="1200" dirty="0" smtClean="0"/>
            <a:t>Modules </a:t>
          </a:r>
        </a:p>
        <a:p>
          <a:pPr lvl="0" algn="ctr" defTabSz="1244600">
            <a:lnSpc>
              <a:spcPct val="100000"/>
            </a:lnSpc>
            <a:spcBef>
              <a:spcPct val="0"/>
            </a:spcBef>
            <a:spcAft>
              <a:spcPts val="0"/>
            </a:spcAft>
          </a:pPr>
          <a:endParaRPr lang="en-US" sz="2800" b="1" kern="1200" dirty="0"/>
        </a:p>
      </dsp:txBody>
      <dsp:txXfrm>
        <a:off x="2624442" y="3505200"/>
        <a:ext cx="5217438" cy="1301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6D9D-6EC2-468A-9E1C-1AEB7F23DF85}">
      <dsp:nvSpPr>
        <dsp:cNvPr id="0" name=""/>
        <dsp:cNvSpPr/>
      </dsp:nvSpPr>
      <dsp:spPr>
        <a:xfrm>
          <a:off x="0" y="585614"/>
          <a:ext cx="5334000" cy="882000"/>
        </a:xfrm>
        <a:prstGeom prst="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7BF84C58-69D5-4C4D-B0FA-4C3F68746BEF}">
      <dsp:nvSpPr>
        <dsp:cNvPr id="0" name=""/>
        <dsp:cNvSpPr/>
      </dsp:nvSpPr>
      <dsp:spPr>
        <a:xfrm>
          <a:off x="266700" y="76957"/>
          <a:ext cx="4859428" cy="10332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bg1"/>
              </a:solidFill>
            </a:rPr>
            <a:t>K-5:  Room 1</a:t>
          </a:r>
          <a:endParaRPr lang="en-US" sz="3600" b="1" kern="1200" dirty="0">
            <a:solidFill>
              <a:schemeClr val="bg1"/>
            </a:solidFill>
          </a:endParaRPr>
        </a:p>
      </dsp:txBody>
      <dsp:txXfrm>
        <a:off x="317137" y="127394"/>
        <a:ext cx="4758554" cy="932326"/>
      </dsp:txXfrm>
    </dsp:sp>
    <dsp:sp modelId="{FA55AB57-79BE-494C-8271-19E7172D996B}">
      <dsp:nvSpPr>
        <dsp:cNvPr id="0" name=""/>
        <dsp:cNvSpPr/>
      </dsp:nvSpPr>
      <dsp:spPr>
        <a:xfrm>
          <a:off x="0" y="2141400"/>
          <a:ext cx="5334000" cy="882000"/>
        </a:xfrm>
        <a:prstGeom prst="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ECDE4AC6-B3AA-4C39-BAE4-0CE78A0D895A}">
      <dsp:nvSpPr>
        <dsp:cNvPr id="0" name=""/>
        <dsp:cNvSpPr/>
      </dsp:nvSpPr>
      <dsp:spPr>
        <a:xfrm>
          <a:off x="266700" y="1624800"/>
          <a:ext cx="4792892" cy="10332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bg1"/>
              </a:solidFill>
            </a:rPr>
            <a:t>6-8:  Room 2</a:t>
          </a:r>
          <a:endParaRPr lang="en-US" sz="3600" b="1" kern="1200" dirty="0">
            <a:solidFill>
              <a:schemeClr val="bg1"/>
            </a:solidFill>
          </a:endParaRPr>
        </a:p>
      </dsp:txBody>
      <dsp:txXfrm>
        <a:off x="317137" y="1675237"/>
        <a:ext cx="4692018" cy="932326"/>
      </dsp:txXfrm>
    </dsp:sp>
    <dsp:sp modelId="{0B37DF8D-7FDA-456C-B7E2-8999BF843A7A}">
      <dsp:nvSpPr>
        <dsp:cNvPr id="0" name=""/>
        <dsp:cNvSpPr/>
      </dsp:nvSpPr>
      <dsp:spPr>
        <a:xfrm>
          <a:off x="0" y="3729000"/>
          <a:ext cx="5334000" cy="882000"/>
        </a:xfrm>
        <a:prstGeom prst="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E26BCF13-2CB8-4802-9CD9-0D130B764E0F}">
      <dsp:nvSpPr>
        <dsp:cNvPr id="0" name=""/>
        <dsp:cNvSpPr/>
      </dsp:nvSpPr>
      <dsp:spPr>
        <a:xfrm>
          <a:off x="213690" y="3212400"/>
          <a:ext cx="4899230" cy="10332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bg1"/>
              </a:solidFill>
            </a:rPr>
            <a:t>9-12: Main Room</a:t>
          </a:r>
          <a:endParaRPr lang="en-US" sz="3600" b="1" kern="1200" dirty="0">
            <a:solidFill>
              <a:schemeClr val="bg1"/>
            </a:solidFill>
          </a:endParaRPr>
        </a:p>
      </dsp:txBody>
      <dsp:txXfrm>
        <a:off x="264127" y="3262837"/>
        <a:ext cx="4798356"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7414F-BD4A-415B-A9CC-2D23A9A1A16F}" type="datetimeFigureOut">
              <a:rPr lang="en-US" smtClean="0"/>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72BF4-23FB-431F-8745-0EFCDF0E6D46}" type="slidenum">
              <a:rPr lang="en-US" smtClean="0"/>
              <a:t>‹#›</a:t>
            </a:fld>
            <a:endParaRPr lang="en-US"/>
          </a:p>
        </p:txBody>
      </p:sp>
    </p:spTree>
    <p:extLst>
      <p:ext uri="{BB962C8B-B14F-4D97-AF65-F5344CB8AC3E}">
        <p14:creationId xmlns:p14="http://schemas.microsoft.com/office/powerpoint/2010/main" val="401772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Names</a:t>
            </a:r>
            <a:r>
              <a:rPr lang="en-US" b="1" baseline="0" dirty="0" smtClean="0"/>
              <a:t> for Prizes </a:t>
            </a:r>
            <a:endParaRPr lang="en-US" b="1" dirty="0" smtClean="0"/>
          </a:p>
          <a:p>
            <a:endParaRPr lang="en-US" b="1" dirty="0" smtClean="0"/>
          </a:p>
          <a:p>
            <a:pPr eaLnBrk="1" hangingPunct="1">
              <a:spcBef>
                <a:spcPct val="0"/>
              </a:spcBef>
            </a:pPr>
            <a:endParaRPr lang="en-US" dirty="0" smtClean="0">
              <a:latin typeface="Arial" pitchFamily="34" charset="0"/>
              <a:cs typeface="Arial" pitchFamily="34" charset="0"/>
            </a:endParaRP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a:t>
            </a:fld>
            <a:endParaRPr lang="en-US" dirty="0"/>
          </a:p>
        </p:txBody>
      </p:sp>
    </p:spTree>
    <p:extLst>
      <p:ext uri="{BB962C8B-B14F-4D97-AF65-F5344CB8AC3E}">
        <p14:creationId xmlns:p14="http://schemas.microsoft.com/office/powerpoint/2010/main" val="11502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latin typeface="Arial" pitchFamily="34" charset="0"/>
                <a:cs typeface="Arial" pitchFamily="34" charset="0"/>
              </a:rPr>
              <a:t>Carole</a:t>
            </a:r>
          </a:p>
          <a:p>
            <a:pPr eaLnBrk="1" hangingPunct="1">
              <a:spcBef>
                <a:spcPct val="0"/>
              </a:spcBef>
            </a:pPr>
            <a:endParaRPr lang="en-US" b="1" dirty="0" smtClean="0">
              <a:latin typeface="Arial" pitchFamily="34" charset="0"/>
              <a:cs typeface="Arial" pitchFamily="34" charset="0"/>
            </a:endParaRPr>
          </a:p>
          <a:p>
            <a:pPr eaLnBrk="1" hangingPunct="1">
              <a:spcBef>
                <a:spcPct val="0"/>
              </a:spcBef>
            </a:pPr>
            <a:r>
              <a:rPr lang="en-US" b="1" dirty="0" smtClean="0">
                <a:latin typeface="Arial" pitchFamily="34" charset="0"/>
                <a:cs typeface="Arial" pitchFamily="34" charset="0"/>
              </a:rPr>
              <a:t>Ask</a:t>
            </a:r>
            <a:r>
              <a:rPr lang="en-US" b="1" baseline="0" dirty="0" smtClean="0">
                <a:latin typeface="Arial" pitchFamily="34" charset="0"/>
                <a:cs typeface="Arial" pitchFamily="34" charset="0"/>
              </a:rPr>
              <a:t> TLs to take a few minutes and add information to their PDR as we “gather back together” after lunch…</a:t>
            </a:r>
            <a:endParaRPr lang="en-US" b="1" dirty="0" smtClean="0">
              <a:latin typeface="Arial" pitchFamily="34" charset="0"/>
              <a:cs typeface="Arial" pitchFamily="34" charset="0"/>
            </a:endParaRPr>
          </a:p>
          <a:p>
            <a:pPr eaLnBrk="1" hangingPunct="1">
              <a:spcBef>
                <a:spcPct val="0"/>
              </a:spcBef>
            </a:pPr>
            <a:endParaRPr lang="en-US" b="1" dirty="0" smtClean="0">
              <a:latin typeface="Arial" pitchFamily="34" charset="0"/>
              <a:cs typeface="Arial" pitchFamily="34" charset="0"/>
            </a:endParaRPr>
          </a:p>
          <a:p>
            <a:pPr eaLnBrk="1" hangingPunct="1">
              <a:spcBef>
                <a:spcPct val="0"/>
              </a:spcBef>
            </a:pPr>
            <a:endParaRPr lang="en-US" b="1" dirty="0" smtClean="0">
              <a:latin typeface="Arial" pitchFamily="34" charset="0"/>
              <a:cs typeface="Arial" pitchFamily="34" charset="0"/>
            </a:endParaRPr>
          </a:p>
          <a:p>
            <a:pPr eaLnBrk="1" hangingPunct="1">
              <a:spcBef>
                <a:spcPct val="0"/>
              </a:spcBef>
            </a:pPr>
            <a:r>
              <a:rPr lang="en-US" b="1" dirty="0" smtClean="0">
                <a:latin typeface="Arial" pitchFamily="34" charset="0"/>
                <a:cs typeface="Arial" pitchFamily="34" charset="0"/>
              </a:rPr>
              <a:t>We understand that the time allowed to do this on a large scale is not determined by you; however, share in a PLC, with a colleague, a department, principal, etc…</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B511C0-9E4D-4A3C-BBEA-C87917EA3F7D}"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Carole  </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Strategies That Work: Teaching Comprehension for Understanding and Engagement </a:t>
            </a:r>
          </a:p>
          <a:p>
            <a:endParaRPr lang="en-US" b="1" dirty="0" smtClean="0">
              <a:latin typeface="Arial" pitchFamily="34" charset="0"/>
              <a:cs typeface="Arial" pitchFamily="34" charset="0"/>
            </a:endParaRPr>
          </a:p>
          <a:p>
            <a:r>
              <a:rPr lang="en-US" b="0" dirty="0" smtClean="0">
                <a:latin typeface="Arial" pitchFamily="34" charset="0"/>
                <a:cs typeface="Arial" pitchFamily="34" charset="0"/>
              </a:rPr>
              <a:t>Teachers</a:t>
            </a:r>
            <a:r>
              <a:rPr lang="en-US" b="0" baseline="0" dirty="0" smtClean="0">
                <a:latin typeface="Arial" pitchFamily="34" charset="0"/>
                <a:cs typeface="Arial" pitchFamily="34" charset="0"/>
              </a:rPr>
              <a:t> will be introduced and given this book.  Their assignment will be to choose one of the strategies and implement in their upcoming LDC or…  They should be prepared to share with others in their grade levels in March.</a:t>
            </a:r>
          </a:p>
          <a:p>
            <a:endParaRPr lang="en-US" b="0" baseline="0" dirty="0" smtClean="0">
              <a:latin typeface="Arial" pitchFamily="34" charset="0"/>
              <a:cs typeface="Arial" pitchFamily="34" charset="0"/>
            </a:endParaRPr>
          </a:p>
          <a:p>
            <a:r>
              <a:rPr lang="en-US" b="0" baseline="0" dirty="0" smtClean="0">
                <a:latin typeface="Arial" pitchFamily="34" charset="0"/>
                <a:cs typeface="Arial" pitchFamily="34" charset="0"/>
              </a:rPr>
              <a:t>Make connection to TPGES Student Engagement 3c</a:t>
            </a:r>
            <a:endParaRPr lang="en-US" b="0"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Carole</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We want to continue the “Give One-Get One” activity</a:t>
            </a:r>
            <a:r>
              <a:rPr lang="en-US" b="1" baseline="0" dirty="0" smtClean="0">
                <a:latin typeface="Arial" pitchFamily="34" charset="0"/>
                <a:cs typeface="Arial" pitchFamily="34" charset="0"/>
              </a:rPr>
              <a:t> in March…</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NOT</a:t>
            </a:r>
            <a:r>
              <a:rPr lang="en-US" b="1" baseline="0" dirty="0" smtClean="0">
                <a:latin typeface="Arial" pitchFamily="34" charset="0"/>
                <a:cs typeface="Arial" pitchFamily="34" charset="0"/>
              </a:rPr>
              <a:t> MANDATORY TO BRING HANDOUTS, ETC.</a:t>
            </a:r>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Carole   HANDOUT – Release Form </a:t>
            </a:r>
          </a:p>
          <a:p>
            <a:endParaRPr lang="en-US" sz="12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r>
              <a:rPr lang="en-US" sz="1200" b="1" dirty="0" smtClean="0">
                <a:solidFill>
                  <a:prstClr val="white"/>
                </a:solidFill>
                <a:effectLst>
                  <a:outerShdw blurRad="38100" dist="38100" dir="2700000" algn="tl">
                    <a:srgbClr val="000000">
                      <a:alpha val="43137"/>
                    </a:srgbClr>
                  </a:outerShdw>
                </a:effectLst>
                <a:latin typeface="Cambria" pitchFamily="18" charset="0"/>
              </a:rPr>
              <a:t>An OPTIONAL Professional Learning Community for LDC.</a:t>
            </a:r>
            <a:r>
              <a:rPr lang="en-US" sz="1200" b="1" baseline="0" dirty="0" smtClean="0">
                <a:solidFill>
                  <a:prstClr val="white"/>
                </a:solidFill>
                <a:effectLst>
                  <a:outerShdw blurRad="38100" dist="38100" dir="2700000" algn="tl">
                    <a:srgbClr val="000000">
                      <a:alpha val="43137"/>
                    </a:srgbClr>
                  </a:outerShdw>
                </a:effectLst>
                <a:latin typeface="Cambria" pitchFamily="18" charset="0"/>
              </a:rPr>
              <a:t> Allow Integration School TLs that are already members to share input about R-</a:t>
            </a:r>
            <a:r>
              <a:rPr lang="en-US" sz="1200" b="1" baseline="0" dirty="0" err="1" smtClean="0">
                <a:solidFill>
                  <a:prstClr val="white"/>
                </a:solidFill>
                <a:effectLst>
                  <a:outerShdw blurRad="38100" dist="38100" dir="2700000" algn="tl">
                    <a:srgbClr val="000000">
                      <a:alpha val="43137"/>
                    </a:srgbClr>
                  </a:outerShdw>
                </a:effectLst>
                <a:latin typeface="Cambria" pitchFamily="18" charset="0"/>
              </a:rPr>
              <a:t>GroupSpace</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13</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14</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15</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16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17</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18</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20</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ea typeface="MS PGothic" pitchFamily="34" charset="-128"/>
              </a:rPr>
              <a:t>Carole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74AFAF2-9715-4D1C-91B4-22BD8CA580A0}" type="slidenum">
              <a:rPr lang="en-US" smtClean="0">
                <a:solidFill>
                  <a:srgbClr val="000000"/>
                </a:solidFill>
                <a:ea typeface="MS PGothic" pitchFamily="34" charset="-128"/>
              </a:rPr>
              <a:pPr eaLnBrk="1" hangingPunct="1"/>
              <a:t>2</a:t>
            </a:fld>
            <a:endParaRPr lang="en-US" dirty="0" smtClean="0">
              <a:solidFill>
                <a:srgbClr val="000000"/>
              </a:solidFill>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21</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22</a:t>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23</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24</a:t>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25</a:t>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26</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Jennifer</a:t>
            </a: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27</a:t>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smtClean="0">
                <a:latin typeface="Arial" pitchFamily="34" charset="0"/>
                <a:cs typeface="Arial" pitchFamily="34" charset="0"/>
              </a:rPr>
              <a:t>Carole </a:t>
            </a:r>
          </a:p>
          <a:p>
            <a:pPr eaLnBrk="1" hangingPunct="1">
              <a:defRPr/>
            </a:pPr>
            <a:endParaRPr lang="en-US" b="1" dirty="0" smtClean="0">
              <a:latin typeface="Arial" pitchFamily="34" charset="0"/>
              <a:cs typeface="Arial" pitchFamily="34" charset="0"/>
            </a:endParaRPr>
          </a:p>
          <a:p>
            <a:pPr eaLnBrk="1" hangingPunct="1">
              <a:defRPr/>
            </a:pPr>
            <a:r>
              <a:rPr lang="en-US" b="1" dirty="0" smtClean="0">
                <a:latin typeface="Arial" pitchFamily="34" charset="0"/>
                <a:cs typeface="Arial" pitchFamily="34" charset="0"/>
              </a:rPr>
              <a:t>Right before break</a:t>
            </a:r>
            <a:r>
              <a:rPr lang="en-US" b="1" baseline="0" dirty="0" smtClean="0">
                <a:latin typeface="Arial" pitchFamily="34" charset="0"/>
                <a:cs typeface="Arial" pitchFamily="34" charset="0"/>
              </a:rPr>
              <a:t> and group work time,  a few reminders…</a:t>
            </a:r>
            <a:endParaRPr lang="en-US" b="1" dirty="0" smtClean="0">
              <a:latin typeface="Arial" pitchFamily="34" charset="0"/>
              <a:cs typeface="Arial" pitchFamily="34" charset="0"/>
            </a:endParaRPr>
          </a:p>
          <a:p>
            <a:pPr eaLnBrk="1" hangingPunct="1">
              <a:defRPr/>
            </a:pPr>
            <a:endParaRPr lang="en-US" b="1" dirty="0" smtClean="0">
              <a:latin typeface="Arial" pitchFamily="34" charset="0"/>
              <a:cs typeface="Arial" pitchFamily="34" charset="0"/>
            </a:endParaRP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D53F4B-B505-445F-A1A5-D47B8392FB9B}" type="slidenum">
              <a:rPr lang="en-US" smtClean="0"/>
              <a:pPr eaLnBrk="1" hangingPunct="1"/>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latin typeface="Arial" pitchFamily="34" charset="0"/>
                <a:cs typeface="Arial" pitchFamily="34" charset="0"/>
              </a:rPr>
              <a:t>Carole </a:t>
            </a:r>
          </a:p>
          <a:p>
            <a:pPr eaLnBrk="1" hangingPunct="1"/>
            <a:endParaRPr lang="en-US"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Give</a:t>
            </a:r>
            <a:r>
              <a:rPr lang="en-US" b="1" baseline="0" dirty="0" smtClean="0">
                <a:latin typeface="Arial" pitchFamily="34" charset="0"/>
                <a:cs typeface="Arial" pitchFamily="34" charset="0"/>
              </a:rPr>
              <a:t> these items to your room facilitator</a:t>
            </a:r>
            <a:endParaRPr lang="en-US" b="1" dirty="0" smtClean="0">
              <a:latin typeface="Arial" pitchFamily="34" charset="0"/>
              <a:cs typeface="Arial" pitchFamily="34" charset="0"/>
            </a:endParaRP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0F936D-9B53-46F8-A35E-155A43B39F0A}" type="slidenum">
              <a:rPr lang="en-US" smtClean="0"/>
              <a:pPr eaLnBrk="1" hangingPunct="1"/>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b="1" dirty="0" smtClean="0">
                <a:solidFill>
                  <a:srgbClr val="0070C0"/>
                </a:solidFill>
              </a:rPr>
              <a:t>Carole </a:t>
            </a:r>
          </a:p>
          <a:p>
            <a:pPr marL="0" marR="0" lvl="1" indent="0" algn="l" defTabSz="914400" rtl="0" eaLnBrk="1" fontAlgn="auto" latinLnBrk="0" hangingPunct="1">
              <a:lnSpc>
                <a:spcPct val="100000"/>
              </a:lnSpc>
              <a:spcBef>
                <a:spcPct val="0"/>
              </a:spcBef>
              <a:spcAft>
                <a:spcPts val="0"/>
              </a:spcAft>
              <a:buClrTx/>
              <a:buSzTx/>
              <a:buFontTx/>
              <a:buNone/>
              <a:tabLst/>
              <a:defRPr/>
            </a:pPr>
            <a:endParaRPr lang="en-US" b="1" dirty="0" smtClean="0">
              <a:solidFill>
                <a:srgbClr val="0070C0"/>
              </a:solidFill>
            </a:endParaRPr>
          </a:p>
          <a:p>
            <a:pPr marL="0" marR="0" lvl="1" indent="0" algn="l" defTabSz="914400" rtl="0" eaLnBrk="1" fontAlgn="auto" latinLnBrk="0" hangingPunct="1">
              <a:lnSpc>
                <a:spcPct val="100000"/>
              </a:lnSpc>
              <a:spcBef>
                <a:spcPct val="0"/>
              </a:spcBef>
              <a:spcAft>
                <a:spcPts val="0"/>
              </a:spcAft>
              <a:buClrTx/>
              <a:buSzTx/>
              <a:buFontTx/>
              <a:buNone/>
              <a:tabLst/>
              <a:defRPr/>
            </a:pPr>
            <a:r>
              <a:rPr lang="en-US" b="1" dirty="0" smtClean="0">
                <a:solidFill>
                  <a:srgbClr val="0070C0"/>
                </a:solidFill>
              </a:rPr>
              <a:t>Take a break</a:t>
            </a:r>
            <a:r>
              <a:rPr lang="en-US" b="1" baseline="0" dirty="0" smtClean="0">
                <a:solidFill>
                  <a:srgbClr val="0070C0"/>
                </a:solidFill>
              </a:rPr>
              <a:t> then report to your grade level group workroom for </a:t>
            </a:r>
            <a:r>
              <a:rPr lang="en-US" b="1" dirty="0" smtClean="0">
                <a:solidFill>
                  <a:srgbClr val="0070C0"/>
                </a:solidFill>
              </a:rPr>
              <a:t>LDC Development Work Time with Facilitator Assistance</a:t>
            </a:r>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endParaRPr lang="en-US" b="1"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809CEB-E074-4D03-A7B4-2253A95EAF63}" type="slidenum">
              <a:rPr lang="en-US" smtClean="0"/>
              <a:pPr eaLnBrk="1" hangingPunct="1"/>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800" b="1" dirty="0" smtClean="0">
                <a:latin typeface="Arial" pitchFamily="34" charset="0"/>
                <a:cs typeface="Arial" pitchFamily="34" charset="0"/>
              </a:rPr>
              <a:t>Carole</a:t>
            </a:r>
          </a:p>
          <a:p>
            <a:pPr eaLnBrk="1" hangingPunct="1">
              <a:lnSpc>
                <a:spcPct val="80000"/>
              </a:lnSpc>
              <a:spcBef>
                <a:spcPct val="0"/>
              </a:spcBef>
            </a:pPr>
            <a:endParaRPr lang="en-US" sz="800" b="1" dirty="0" smtClean="0">
              <a:latin typeface="Arial" pitchFamily="34" charset="0"/>
              <a:cs typeface="Arial" pitchFamily="34" charset="0"/>
            </a:endParaRPr>
          </a:p>
          <a:p>
            <a:pPr eaLnBrk="1" hangingPunct="1">
              <a:lnSpc>
                <a:spcPct val="80000"/>
              </a:lnSpc>
              <a:spcBef>
                <a:spcPct val="0"/>
              </a:spcBef>
            </a:pPr>
            <a:r>
              <a:rPr lang="en-US" sz="800" b="1" dirty="0" smtClean="0">
                <a:latin typeface="Arial" pitchFamily="34" charset="0"/>
                <a:cs typeface="Arial" pitchFamily="34" charset="0"/>
              </a:rPr>
              <a:t>Review Today’s Agenda</a:t>
            </a:r>
            <a:endParaRPr lang="en-US" sz="300" dirty="0" smtClean="0">
              <a:latin typeface="Arial" pitchFamily="34" charset="0"/>
              <a:cs typeface="Arial" pitchFamily="34" charset="0"/>
            </a:endParaRPr>
          </a:p>
        </p:txBody>
      </p:sp>
      <p:sp>
        <p:nvSpPr>
          <p:cNvPr id="116739" name="Slide Image Placeholder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latin typeface="Arial" pitchFamily="34" charset="0"/>
                <a:cs typeface="Arial" pitchFamily="34" charset="0"/>
              </a:rPr>
              <a:t>Carole </a:t>
            </a:r>
          </a:p>
          <a:p>
            <a:pPr eaLnBrk="1" hangingPunct="1"/>
            <a:endParaRPr lang="en-US"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March</a:t>
            </a:r>
            <a:r>
              <a:rPr lang="en-US" b="1" baseline="0" dirty="0" smtClean="0">
                <a:latin typeface="Arial" pitchFamily="34" charset="0"/>
                <a:cs typeface="Arial" pitchFamily="34" charset="0"/>
              </a:rPr>
              <a:t> </a:t>
            </a:r>
            <a:r>
              <a:rPr lang="en-US" b="1" dirty="0" smtClean="0">
                <a:latin typeface="Arial" pitchFamily="34" charset="0"/>
                <a:cs typeface="Arial" pitchFamily="34" charset="0"/>
              </a:rPr>
              <a:t>Meeting Reminder</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0F936D-9B53-46F8-A35E-155A43B39F0A}" type="slidenum">
              <a:rPr lang="en-US" smtClean="0"/>
              <a:pPr eaLnBrk="1" hangingPunct="1"/>
              <a:t>31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Carole</a:t>
            </a:r>
          </a:p>
          <a:p>
            <a:endParaRPr lang="en-US" b="1" dirty="0" smtClean="0"/>
          </a:p>
          <a:p>
            <a:r>
              <a:rPr lang="en-US" b="1" dirty="0" smtClean="0"/>
              <a:t>Hopefully</a:t>
            </a:r>
            <a:r>
              <a:rPr lang="en-US" b="1" baseline="0" dirty="0" smtClean="0"/>
              <a:t> we won’t have to worry about this in March, but here is a reminder!!</a:t>
            </a:r>
            <a:endParaRPr lang="en-US" b="1" dirty="0" smtClean="0"/>
          </a:p>
          <a:p>
            <a:endParaRPr lang="en-US" b="1" dirty="0" smtClean="0"/>
          </a:p>
          <a:p>
            <a:r>
              <a:rPr lang="en-US" b="1" dirty="0" smtClean="0"/>
              <a:t>If Perry</a:t>
            </a:r>
            <a:r>
              <a:rPr lang="en-US" b="1" baseline="0" dirty="0" smtClean="0"/>
              <a:t> County is not closed, but your district is please contact your central office person and then make your own best judgment as to whether you should attend the meeting.  We don’t want anyone risking their life on treacherous roads!</a:t>
            </a:r>
            <a:endParaRPr lang="en-US" b="1" dirty="0" smtClean="0"/>
          </a:p>
          <a:p>
            <a:endParaRPr lang="en-US" b="1" dirty="0" smtClean="0"/>
          </a:p>
          <a:p>
            <a:r>
              <a:rPr lang="en-US" b="1" dirty="0" smtClean="0"/>
              <a:t>Next</a:t>
            </a:r>
            <a:r>
              <a:rPr lang="en-US" b="1" baseline="0" dirty="0" smtClean="0"/>
              <a:t> meeting date is January 31, 2013</a:t>
            </a:r>
          </a:p>
          <a:p>
            <a:endParaRPr lang="en-US" b="1" baseline="0" dirty="0" smtClean="0"/>
          </a:p>
          <a:p>
            <a:endParaRPr lang="en-US" b="1" dirty="0" smtClean="0"/>
          </a:p>
          <a:p>
            <a:endParaRPr lang="en-US" dirty="0" smtClean="0"/>
          </a:p>
          <a:p>
            <a:endParaRPr lang="en-US" dirty="0" smtClean="0"/>
          </a:p>
        </p:txBody>
      </p:sp>
      <p:sp>
        <p:nvSpPr>
          <p:cNvPr id="132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9BCC81-E0B3-40C6-B0D0-BF6FB0FD7199}" type="slidenum">
              <a:rPr lang="en-US" smtClean="0"/>
              <a:pPr eaLnBrk="1" hangingPunct="1"/>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Arial" pitchFamily="34" charset="0"/>
              </a:rPr>
              <a:t>CAROLE</a:t>
            </a:r>
          </a:p>
          <a:p>
            <a:endParaRPr lang="en-US" b="1" dirty="0" smtClean="0">
              <a:latin typeface="Arial" pitchFamily="34" charset="0"/>
            </a:endParaRPr>
          </a:p>
          <a:p>
            <a:r>
              <a:rPr lang="en-US" b="1" dirty="0" smtClean="0">
                <a:latin typeface="Arial" pitchFamily="34" charset="0"/>
              </a:rPr>
              <a:t>Value the work – It’s a Professional Obligation </a:t>
            </a:r>
          </a:p>
          <a:p>
            <a:pPr>
              <a:buFontTx/>
              <a:buChar char="•"/>
            </a:pPr>
            <a:endParaRPr lang="en-US" b="1" dirty="0" smtClean="0">
              <a:latin typeface="Arial" pitchFamily="34" charset="0"/>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635AF5-823D-4A76-A3F8-D1B7D1EFCB42}" type="slidenum">
              <a:rPr lang="en-US" smtClean="0"/>
              <a:pPr eaLnBrk="1" hangingPunct="1"/>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a:t>
            </a:fld>
            <a:endParaRPr lang="en-US" dirty="0"/>
          </a:p>
        </p:txBody>
      </p:sp>
    </p:spTree>
    <p:extLst>
      <p:ext uri="{BB962C8B-B14F-4D97-AF65-F5344CB8AC3E}">
        <p14:creationId xmlns:p14="http://schemas.microsoft.com/office/powerpoint/2010/main" val="419373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r>
              <a:rPr lang="en-US" b="0" dirty="0" smtClean="0"/>
              <a:t>Everything we do today focuses on ways</a:t>
            </a:r>
            <a:r>
              <a:rPr lang="en-US" b="0" baseline="0" dirty="0" smtClean="0"/>
              <a:t> to plan for effective instruction that meets the criteria of the ELA/Literacy KCAS</a:t>
            </a:r>
            <a:endParaRPr lang="en-US" b="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7</a:t>
            </a:fld>
            <a:endParaRPr lang="en-US" dirty="0"/>
          </a:p>
        </p:txBody>
      </p:sp>
    </p:spTree>
    <p:extLst>
      <p:ext uri="{BB962C8B-B14F-4D97-AF65-F5344CB8AC3E}">
        <p14:creationId xmlns:p14="http://schemas.microsoft.com/office/powerpoint/2010/main" val="381080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 REFER</a:t>
            </a:r>
            <a:r>
              <a:rPr lang="en-US" b="1" baseline="0" dirty="0" smtClean="0"/>
              <a:t> TO BREAKOUT SESSION SCHEDULE HANDOUT  (Sessions begin at 9:20)</a:t>
            </a:r>
            <a:r>
              <a:rPr lang="en-US" b="1" dirty="0" smtClean="0"/>
              <a:t/>
            </a:r>
            <a:br>
              <a:rPr lang="en-US" b="1" dirty="0" smtClean="0"/>
            </a:br>
            <a:endParaRPr lang="en-US" b="1" dirty="0" smtClean="0"/>
          </a:p>
          <a:p>
            <a:r>
              <a:rPr lang="en-US" b="0" dirty="0" smtClean="0"/>
              <a:t>Quick Explanation about morning breakout sessions  55 minutes each </a:t>
            </a:r>
          </a:p>
          <a:p>
            <a:endParaRPr lang="en-US" b="0" dirty="0" smtClean="0"/>
          </a:p>
          <a:p>
            <a:r>
              <a:rPr lang="en-US" b="0" dirty="0" smtClean="0"/>
              <a:t>TPGES – Stacy</a:t>
            </a:r>
          </a:p>
          <a:p>
            <a:r>
              <a:rPr lang="en-US" b="0" dirty="0" smtClean="0"/>
              <a:t>TDQ – Linda and Mary</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LDC – Jennifer </a:t>
            </a:r>
          </a:p>
          <a:p>
            <a:endParaRPr lang="en-US" b="0" dirty="0"/>
          </a:p>
        </p:txBody>
      </p:sp>
      <p:sp>
        <p:nvSpPr>
          <p:cNvPr id="4" name="Slide Number Placeholder 3"/>
          <p:cNvSpPr>
            <a:spLocks noGrp="1"/>
          </p:cNvSpPr>
          <p:nvPr>
            <p:ph type="sldNum" sz="quarter" idx="10"/>
          </p:nvPr>
        </p:nvSpPr>
        <p:spPr/>
        <p:txBody>
          <a:bodyPr/>
          <a:lstStyle/>
          <a:p>
            <a:fld id="{3FEF6EB3-8483-486D-9287-BB6B504589A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4759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9</a:t>
            </a:fld>
            <a:endParaRPr lang="en-US"/>
          </a:p>
        </p:txBody>
      </p:sp>
    </p:spTree>
    <p:extLst>
      <p:ext uri="{BB962C8B-B14F-4D97-AF65-F5344CB8AC3E}">
        <p14:creationId xmlns:p14="http://schemas.microsoft.com/office/powerpoint/2010/main" val="4111316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1550" y="620713"/>
            <a:ext cx="7345363" cy="919162"/>
          </a:xfrm>
        </p:spPr>
        <p:txBody>
          <a:bodyPr/>
          <a:lstStyle>
            <a:lvl1pPr>
              <a:defRPr sz="4400"/>
            </a:lvl1pPr>
          </a:lstStyle>
          <a:p>
            <a:r>
              <a:rPr lang="en-US" smtClean="0"/>
              <a:t>Click to edit Master title style</a:t>
            </a:r>
            <a:endParaRPr lang="ru-RU"/>
          </a:p>
        </p:txBody>
      </p:sp>
      <p:sp>
        <p:nvSpPr>
          <p:cNvPr id="3075" name="Rectangle 3"/>
          <p:cNvSpPr>
            <a:spLocks noGrp="1" noChangeArrowheads="1"/>
          </p:cNvSpPr>
          <p:nvPr>
            <p:ph type="subTitle" idx="1"/>
          </p:nvPr>
        </p:nvSpPr>
        <p:spPr>
          <a:xfrm>
            <a:off x="4572000" y="4941888"/>
            <a:ext cx="4248150" cy="1176337"/>
          </a:xfrm>
        </p:spPr>
        <p:txBody>
          <a:bodyPr anchor="b"/>
          <a:lstStyle>
            <a:lvl1pPr marL="0" indent="0">
              <a:buFontTx/>
              <a:buNone/>
              <a:defRPr sz="2200">
                <a:solidFill>
                  <a:srgbClr val="999999"/>
                </a:solidFill>
                <a:latin typeface="Arial" charset="0"/>
              </a:defRPr>
            </a:lvl1pPr>
          </a:lstStyle>
          <a:p>
            <a:r>
              <a:rPr lang="en-US" smtClean="0"/>
              <a:t>Click to edit Master subtitle style</a:t>
            </a:r>
            <a:endParaRPr lang="ru-RU"/>
          </a:p>
        </p:txBody>
      </p:sp>
      <p:sp>
        <p:nvSpPr>
          <p:cNvPr id="4" name="Rectangle 4"/>
          <p:cNvSpPr>
            <a:spLocks noGrp="1" noChangeArrowheads="1"/>
          </p:cNvSpPr>
          <p:nvPr>
            <p:ph type="dt" sz="half" idx="10"/>
          </p:nvPr>
        </p:nvSpPr>
        <p:spPr/>
        <p:txBody>
          <a:bodyPr/>
          <a:lstStyle>
            <a:lvl1pPr>
              <a:defRPr smtClean="0"/>
            </a:lvl1pPr>
          </a:lstStyle>
          <a:p>
            <a:pPr>
              <a:defRPr/>
            </a:pPr>
            <a:endParaRPr lang="ru-RU"/>
          </a:p>
        </p:txBody>
      </p:sp>
      <p:sp>
        <p:nvSpPr>
          <p:cNvPr id="5" name="Rectangle 5"/>
          <p:cNvSpPr>
            <a:spLocks noGrp="1" noChangeArrowheads="1"/>
          </p:cNvSpPr>
          <p:nvPr>
            <p:ph type="ftr" sz="quarter" idx="11"/>
          </p:nvPr>
        </p:nvSpPr>
        <p:spPr/>
        <p:txBody>
          <a:bodyPr/>
          <a:lstStyle>
            <a:lvl1pPr>
              <a:defRPr smtClean="0"/>
            </a:lvl1pPr>
          </a:lstStyle>
          <a:p>
            <a:pPr>
              <a:defRPr/>
            </a:pPr>
            <a:endParaRPr lang="ru-RU"/>
          </a:p>
        </p:txBody>
      </p:sp>
      <p:sp>
        <p:nvSpPr>
          <p:cNvPr id="6" name="Rectangle 6"/>
          <p:cNvSpPr>
            <a:spLocks noGrp="1" noChangeArrowheads="1"/>
          </p:cNvSpPr>
          <p:nvPr>
            <p:ph type="sldNum" sz="quarter" idx="12"/>
          </p:nvPr>
        </p:nvSpPr>
        <p:spPr/>
        <p:txBody>
          <a:bodyPr/>
          <a:lstStyle>
            <a:lvl1pPr>
              <a:defRPr smtClean="0"/>
            </a:lvl1pPr>
          </a:lstStyle>
          <a:p>
            <a:pPr>
              <a:defRPr/>
            </a:pPr>
            <a:fld id="{3A6392CB-E6C7-45D3-A962-F938273BE44E}" type="slidenum">
              <a:rPr lang="ru-RU"/>
              <a:pPr>
                <a:defRPr/>
              </a:pPr>
              <a:t>‹#›</a:t>
            </a:fld>
            <a:endParaRPr lang="ru-RU"/>
          </a:p>
        </p:txBody>
      </p:sp>
    </p:spTree>
    <p:extLst>
      <p:ext uri="{BB962C8B-B14F-4D97-AF65-F5344CB8AC3E}">
        <p14:creationId xmlns:p14="http://schemas.microsoft.com/office/powerpoint/2010/main" val="328499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55408C8-E8BF-4989-906F-8109F3A919EA}" type="slidenum">
              <a:rPr lang="ru-RU"/>
              <a:pPr>
                <a:defRPr/>
              </a:pPr>
              <a:t>‹#›</a:t>
            </a:fld>
            <a:endParaRPr lang="ru-RU"/>
          </a:p>
        </p:txBody>
      </p:sp>
    </p:spTree>
    <p:extLst>
      <p:ext uri="{BB962C8B-B14F-4D97-AF65-F5344CB8AC3E}">
        <p14:creationId xmlns:p14="http://schemas.microsoft.com/office/powerpoint/2010/main" val="147606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6925" y="115888"/>
            <a:ext cx="1746250" cy="5391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8175" y="115888"/>
            <a:ext cx="5086350"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A99F828-0EBA-4503-9378-16A535B68299}" type="slidenum">
              <a:rPr lang="ru-RU"/>
              <a:pPr>
                <a:defRPr/>
              </a:pPr>
              <a:t>‹#›</a:t>
            </a:fld>
            <a:endParaRPr lang="ru-RU"/>
          </a:p>
        </p:txBody>
      </p:sp>
    </p:spTree>
    <p:extLst>
      <p:ext uri="{BB962C8B-B14F-4D97-AF65-F5344CB8AC3E}">
        <p14:creationId xmlns:p14="http://schemas.microsoft.com/office/powerpoint/2010/main" val="1572371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58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1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5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9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185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36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77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2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0EF8E9F-7C4F-414D-84BE-02B1EDDBE954}" type="slidenum">
              <a:rPr lang="ru-RU"/>
              <a:pPr>
                <a:defRPr/>
              </a:pPr>
              <a:t>‹#›</a:t>
            </a:fld>
            <a:endParaRPr lang="ru-RU"/>
          </a:p>
        </p:txBody>
      </p:sp>
    </p:spTree>
    <p:extLst>
      <p:ext uri="{BB962C8B-B14F-4D97-AF65-F5344CB8AC3E}">
        <p14:creationId xmlns:p14="http://schemas.microsoft.com/office/powerpoint/2010/main" val="76390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408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789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00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0120C9-D658-431B-8CA6-1B8E9FA54FBE}" type="slidenum">
              <a:rPr lang="ru-RU"/>
              <a:pPr>
                <a:defRPr/>
              </a:pPr>
              <a:t>‹#›</a:t>
            </a:fld>
            <a:endParaRPr lang="ru-RU"/>
          </a:p>
        </p:txBody>
      </p:sp>
    </p:spTree>
    <p:extLst>
      <p:ext uri="{BB962C8B-B14F-4D97-AF65-F5344CB8AC3E}">
        <p14:creationId xmlns:p14="http://schemas.microsoft.com/office/powerpoint/2010/main" val="411414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8175" y="981075"/>
            <a:ext cx="3416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76875" y="981075"/>
            <a:ext cx="3416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B65338D-06FC-42CD-8218-53E49B48D0BF}" type="slidenum">
              <a:rPr lang="ru-RU"/>
              <a:pPr>
                <a:defRPr/>
              </a:pPr>
              <a:t>‹#›</a:t>
            </a:fld>
            <a:endParaRPr lang="ru-RU"/>
          </a:p>
        </p:txBody>
      </p:sp>
    </p:spTree>
    <p:extLst>
      <p:ext uri="{BB962C8B-B14F-4D97-AF65-F5344CB8AC3E}">
        <p14:creationId xmlns:p14="http://schemas.microsoft.com/office/powerpoint/2010/main" val="340024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B1DE15F-F2E3-4B31-AAE7-4B242F1CDCBF}" type="slidenum">
              <a:rPr lang="ru-RU"/>
              <a:pPr>
                <a:defRPr/>
              </a:pPr>
              <a:t>‹#›</a:t>
            </a:fld>
            <a:endParaRPr lang="ru-RU"/>
          </a:p>
        </p:txBody>
      </p:sp>
    </p:spTree>
    <p:extLst>
      <p:ext uri="{BB962C8B-B14F-4D97-AF65-F5344CB8AC3E}">
        <p14:creationId xmlns:p14="http://schemas.microsoft.com/office/powerpoint/2010/main" val="154221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B20BFA4-8203-4089-9FC8-A9FA3A9B80E9}" type="slidenum">
              <a:rPr lang="ru-RU"/>
              <a:pPr>
                <a:defRPr/>
              </a:pPr>
              <a:t>‹#›</a:t>
            </a:fld>
            <a:endParaRPr lang="ru-RU"/>
          </a:p>
        </p:txBody>
      </p:sp>
    </p:spTree>
    <p:extLst>
      <p:ext uri="{BB962C8B-B14F-4D97-AF65-F5344CB8AC3E}">
        <p14:creationId xmlns:p14="http://schemas.microsoft.com/office/powerpoint/2010/main" val="82116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E7FAB30-078A-44CE-8DB7-FF902E44ED56}" type="slidenum">
              <a:rPr lang="ru-RU"/>
              <a:pPr>
                <a:defRPr/>
              </a:pPr>
              <a:t>‹#›</a:t>
            </a:fld>
            <a:endParaRPr lang="ru-RU"/>
          </a:p>
        </p:txBody>
      </p:sp>
    </p:spTree>
    <p:extLst>
      <p:ext uri="{BB962C8B-B14F-4D97-AF65-F5344CB8AC3E}">
        <p14:creationId xmlns:p14="http://schemas.microsoft.com/office/powerpoint/2010/main" val="409558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686A284-838C-45A2-9799-2CAF94C51484}" type="slidenum">
              <a:rPr lang="ru-RU"/>
              <a:pPr>
                <a:defRPr/>
              </a:pPr>
              <a:t>‹#›</a:t>
            </a:fld>
            <a:endParaRPr lang="ru-RU"/>
          </a:p>
        </p:txBody>
      </p:sp>
    </p:spTree>
    <p:extLst>
      <p:ext uri="{BB962C8B-B14F-4D97-AF65-F5344CB8AC3E}">
        <p14:creationId xmlns:p14="http://schemas.microsoft.com/office/powerpoint/2010/main" val="75939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481DB02-C28A-4DA4-931B-1EEEE45A3067}" type="slidenum">
              <a:rPr lang="ru-RU"/>
              <a:pPr>
                <a:defRPr/>
              </a:pPr>
              <a:t>‹#›</a:t>
            </a:fld>
            <a:endParaRPr lang="ru-RU"/>
          </a:p>
        </p:txBody>
      </p:sp>
    </p:spTree>
    <p:extLst>
      <p:ext uri="{BB962C8B-B14F-4D97-AF65-F5344CB8AC3E}">
        <p14:creationId xmlns:p14="http://schemas.microsoft.com/office/powerpoint/2010/main" val="379181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115888"/>
            <a:ext cx="6985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908175" y="981075"/>
            <a:ext cx="6985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endParaRPr lang="en-US" smtClean="0"/>
          </a:p>
          <a:p>
            <a:pPr lvl="0"/>
            <a:endParaRPr lang="en-US" smtClean="0"/>
          </a:p>
          <a:p>
            <a:pPr lvl="0"/>
            <a:endParaRPr 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999999"/>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999999"/>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999999"/>
                </a:solidFill>
              </a:defRPr>
            </a:lvl1pPr>
          </a:lstStyle>
          <a:p>
            <a:pPr>
              <a:defRPr/>
            </a:pPr>
            <a:fld id="{893794E8-788D-4889-AD08-288B1A8030F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2200" b="1">
          <a:solidFill>
            <a:srgbClr val="999999"/>
          </a:solidFill>
          <a:latin typeface="+mj-lt"/>
          <a:ea typeface="+mj-ea"/>
          <a:cs typeface="+mj-cs"/>
        </a:defRPr>
      </a:lvl1pPr>
      <a:lvl2pPr algn="l" rtl="0" eaLnBrk="1" fontAlgn="base" hangingPunct="1">
        <a:spcBef>
          <a:spcPct val="0"/>
        </a:spcBef>
        <a:spcAft>
          <a:spcPct val="0"/>
        </a:spcAft>
        <a:defRPr sz="2200" b="1">
          <a:solidFill>
            <a:srgbClr val="999999"/>
          </a:solidFill>
          <a:latin typeface="Arial" charset="0"/>
          <a:cs typeface="Arial" charset="0"/>
        </a:defRPr>
      </a:lvl2pPr>
      <a:lvl3pPr algn="l" rtl="0" eaLnBrk="1" fontAlgn="base" hangingPunct="1">
        <a:spcBef>
          <a:spcPct val="0"/>
        </a:spcBef>
        <a:spcAft>
          <a:spcPct val="0"/>
        </a:spcAft>
        <a:defRPr sz="2200" b="1">
          <a:solidFill>
            <a:srgbClr val="999999"/>
          </a:solidFill>
          <a:latin typeface="Arial" charset="0"/>
          <a:cs typeface="Arial" charset="0"/>
        </a:defRPr>
      </a:lvl3pPr>
      <a:lvl4pPr algn="l" rtl="0" eaLnBrk="1" fontAlgn="base" hangingPunct="1">
        <a:spcBef>
          <a:spcPct val="0"/>
        </a:spcBef>
        <a:spcAft>
          <a:spcPct val="0"/>
        </a:spcAft>
        <a:defRPr sz="2200" b="1">
          <a:solidFill>
            <a:srgbClr val="999999"/>
          </a:solidFill>
          <a:latin typeface="Arial" charset="0"/>
          <a:cs typeface="Arial" charset="0"/>
        </a:defRPr>
      </a:lvl4pPr>
      <a:lvl5pPr algn="l" rtl="0" eaLnBrk="1" fontAlgn="base" hangingPunct="1">
        <a:spcBef>
          <a:spcPct val="0"/>
        </a:spcBef>
        <a:spcAft>
          <a:spcPct val="0"/>
        </a:spcAft>
        <a:defRPr sz="2200" b="1">
          <a:solidFill>
            <a:srgbClr val="999999"/>
          </a:solidFill>
          <a:latin typeface="Arial" charset="0"/>
          <a:cs typeface="Arial" charset="0"/>
        </a:defRPr>
      </a:lvl5pPr>
      <a:lvl6pPr marL="457200" algn="l" rtl="0" eaLnBrk="1" fontAlgn="base" hangingPunct="1">
        <a:spcBef>
          <a:spcPct val="0"/>
        </a:spcBef>
        <a:spcAft>
          <a:spcPct val="0"/>
        </a:spcAft>
        <a:defRPr sz="2200" b="1">
          <a:solidFill>
            <a:srgbClr val="999999"/>
          </a:solidFill>
          <a:latin typeface="Arial" charset="0"/>
          <a:cs typeface="Arial" charset="0"/>
        </a:defRPr>
      </a:lvl6pPr>
      <a:lvl7pPr marL="914400" algn="l" rtl="0" eaLnBrk="1" fontAlgn="base" hangingPunct="1">
        <a:spcBef>
          <a:spcPct val="0"/>
        </a:spcBef>
        <a:spcAft>
          <a:spcPct val="0"/>
        </a:spcAft>
        <a:defRPr sz="2200" b="1">
          <a:solidFill>
            <a:srgbClr val="999999"/>
          </a:solidFill>
          <a:latin typeface="Arial" charset="0"/>
          <a:cs typeface="Arial" charset="0"/>
        </a:defRPr>
      </a:lvl7pPr>
      <a:lvl8pPr marL="1371600" algn="l" rtl="0" eaLnBrk="1" fontAlgn="base" hangingPunct="1">
        <a:spcBef>
          <a:spcPct val="0"/>
        </a:spcBef>
        <a:spcAft>
          <a:spcPct val="0"/>
        </a:spcAft>
        <a:defRPr sz="2200" b="1">
          <a:solidFill>
            <a:srgbClr val="999999"/>
          </a:solidFill>
          <a:latin typeface="Arial" charset="0"/>
          <a:cs typeface="Arial" charset="0"/>
        </a:defRPr>
      </a:lvl8pPr>
      <a:lvl9pPr marL="1828800" algn="l" rtl="0" eaLnBrk="1" fontAlgn="base" hangingPunct="1">
        <a:spcBef>
          <a:spcPct val="0"/>
        </a:spcBef>
        <a:spcAft>
          <a:spcPct val="0"/>
        </a:spcAft>
        <a:defRPr sz="2200" b="1">
          <a:solidFill>
            <a:srgbClr val="999999"/>
          </a:solidFill>
          <a:latin typeface="Arial" charset="0"/>
          <a:cs typeface="Arial" charset="0"/>
        </a:defRPr>
      </a:lvl9pPr>
    </p:titleStyle>
    <p:bodyStyle>
      <a:lvl1pPr marL="269875" indent="-269875" algn="l" rtl="0" eaLnBrk="1" fontAlgn="base" hangingPunct="1">
        <a:spcBef>
          <a:spcPct val="20000"/>
        </a:spcBef>
        <a:spcAft>
          <a:spcPct val="0"/>
        </a:spcAft>
        <a:buChar char="•"/>
        <a:defRPr sz="1600">
          <a:solidFill>
            <a:schemeClr val="tx1"/>
          </a:solidFill>
          <a:latin typeface="+mn-lt"/>
          <a:ea typeface="+mn-ea"/>
          <a:cs typeface="+mn-cs"/>
        </a:defRPr>
      </a:lvl1pPr>
      <a:lvl2pPr marL="820738" indent="-285750" algn="l" rtl="0" eaLnBrk="1" fontAlgn="base" hangingPunct="1">
        <a:spcBef>
          <a:spcPct val="20000"/>
        </a:spcBef>
        <a:spcAft>
          <a:spcPct val="0"/>
        </a:spcAft>
        <a:buChar char="–"/>
        <a:defRPr sz="2800">
          <a:solidFill>
            <a:schemeClr val="tx1"/>
          </a:solidFill>
          <a:latin typeface="+mj-lt"/>
          <a:cs typeface="+mn-cs"/>
        </a:defRPr>
      </a:lvl2pPr>
      <a:lvl3pPr marL="1228725" indent="-228600" algn="l" rtl="0" eaLnBrk="1" fontAlgn="base" hangingPunct="1">
        <a:spcBef>
          <a:spcPct val="20000"/>
        </a:spcBef>
        <a:spcAft>
          <a:spcPct val="0"/>
        </a:spcAft>
        <a:buChar char="•"/>
        <a:defRPr sz="2400">
          <a:solidFill>
            <a:schemeClr val="tx1"/>
          </a:solidFill>
          <a:latin typeface="+mj-lt"/>
          <a:cs typeface="+mn-cs"/>
        </a:defRPr>
      </a:lvl3pPr>
      <a:lvl4pPr marL="1636713" indent="-228600" algn="l" rtl="0" eaLnBrk="1" fontAlgn="base" hangingPunct="1">
        <a:spcBef>
          <a:spcPct val="20000"/>
        </a:spcBef>
        <a:spcAft>
          <a:spcPct val="0"/>
        </a:spcAft>
        <a:buChar char="–"/>
        <a:defRPr sz="2000">
          <a:solidFill>
            <a:schemeClr val="tx1"/>
          </a:solidFill>
          <a:latin typeface="+mj-lt"/>
          <a:cs typeface="+mn-cs"/>
        </a:defRPr>
      </a:lvl4pPr>
      <a:lvl5pPr marL="2057400" indent="-228600" algn="l" rtl="0" eaLnBrk="1" fontAlgn="base" hangingPunct="1">
        <a:spcBef>
          <a:spcPct val="20000"/>
        </a:spcBef>
        <a:spcAft>
          <a:spcPct val="0"/>
        </a:spcAft>
        <a:buChar char="»"/>
        <a:defRPr sz="2000">
          <a:solidFill>
            <a:schemeClr val="tx1"/>
          </a:solidFill>
          <a:latin typeface="+mj-lt"/>
          <a:cs typeface="+mn-cs"/>
        </a:defRPr>
      </a:lvl5pPr>
      <a:lvl6pPr marL="2514600" indent="-228600" algn="l" rtl="0" eaLnBrk="1" fontAlgn="base" hangingPunct="1">
        <a:spcBef>
          <a:spcPct val="20000"/>
        </a:spcBef>
        <a:spcAft>
          <a:spcPct val="0"/>
        </a:spcAft>
        <a:buChar char="»"/>
        <a:defRPr sz="2000">
          <a:solidFill>
            <a:schemeClr val="tx1"/>
          </a:solidFill>
          <a:latin typeface="+mj-lt"/>
          <a:cs typeface="+mn-cs"/>
        </a:defRPr>
      </a:lvl6pPr>
      <a:lvl7pPr marL="2971800" indent="-228600" algn="l" rtl="0" eaLnBrk="1" fontAlgn="base" hangingPunct="1">
        <a:spcBef>
          <a:spcPct val="20000"/>
        </a:spcBef>
        <a:spcAft>
          <a:spcPct val="0"/>
        </a:spcAft>
        <a:buChar char="»"/>
        <a:defRPr sz="2000">
          <a:solidFill>
            <a:schemeClr val="tx1"/>
          </a:solidFill>
          <a:latin typeface="+mj-lt"/>
          <a:cs typeface="+mn-cs"/>
        </a:defRPr>
      </a:lvl7pPr>
      <a:lvl8pPr marL="3429000" indent="-228600" algn="l" rtl="0" eaLnBrk="1" fontAlgn="base" hangingPunct="1">
        <a:spcBef>
          <a:spcPct val="20000"/>
        </a:spcBef>
        <a:spcAft>
          <a:spcPct val="0"/>
        </a:spcAft>
        <a:buChar char="»"/>
        <a:defRPr sz="2000">
          <a:solidFill>
            <a:schemeClr val="tx1"/>
          </a:solidFill>
          <a:latin typeface="+mj-lt"/>
          <a:cs typeface="+mn-cs"/>
        </a:defRPr>
      </a:lvl8pPr>
      <a:lvl9pPr marL="3886200" indent="-228600" algn="l" rtl="0" eaLnBrk="1" fontAlgn="base" hangingPunct="1">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Arial" pitchFamily="34" charset="0"/>
              </a:rPr>
              <a:pPr defTabSz="457200" fontAlgn="auto">
                <a:spcBef>
                  <a:spcPts val="0"/>
                </a:spcBef>
                <a:spcAft>
                  <a:spcPts val="0"/>
                </a:spcAft>
              </a:pPr>
              <a:t>2/13/2013</a:t>
            </a:fld>
            <a:endParaRPr lang="en-US">
              <a:solidFill>
                <a:prstClr val="black">
                  <a:tint val="75000"/>
                </a:prstClr>
              </a:solidFill>
              <a:latin typeface="Calibri"/>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Arial" pitchFamily="34" charset="0"/>
              </a:rPr>
              <a:pPr defTabSz="457200" fontAlgn="auto">
                <a:spcBef>
                  <a:spcPts val="0"/>
                </a:spcBef>
                <a:spcAft>
                  <a:spcPts val="0"/>
                </a:spcAft>
              </a:pPr>
              <a:t>‹#›</a:t>
            </a:fld>
            <a:endParaRPr lang="en-US">
              <a:solidFill>
                <a:prstClr val="black">
                  <a:tint val="75000"/>
                </a:prstClr>
              </a:solidFill>
              <a:latin typeface="Calibri"/>
              <a:cs typeface="Arial" pitchFamily="34" charset="0"/>
            </a:endParaRPr>
          </a:p>
        </p:txBody>
      </p:sp>
    </p:spTree>
    <p:extLst>
      <p:ext uri="{BB962C8B-B14F-4D97-AF65-F5344CB8AC3E}">
        <p14:creationId xmlns:p14="http://schemas.microsoft.com/office/powerpoint/2010/main" val="2862908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books.google.com/books?id=qzIXoq9g2X8C&amp;printsec=frontcover&amp;source=gbs_ge_summary_r&amp;cad=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4.wm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diagramLayout" Target="../diagrams/layout1.xml"/><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2.png"/><Relationship Id="rId4" Type="http://schemas.openxmlformats.org/officeDocument/2006/relationships/diagramLayout" Target="../diagrams/layout3.xml"/><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759499" y="2953434"/>
            <a:ext cx="7497761" cy="1332131"/>
          </a:xfrm>
        </p:spPr>
        <p:txBody>
          <a:bodyPr/>
          <a:lstStyle/>
          <a:p>
            <a:pPr algn="ctr" eaLnBrk="1" hangingPunct="1">
              <a:buFont typeface="Arial" pitchFamily="34" charset="0"/>
              <a:buNone/>
            </a:pPr>
            <a:r>
              <a:rPr lang="en-US" sz="4800" b="1" dirty="0" smtClean="0">
                <a:solidFill>
                  <a:srgbClr val="0070C0"/>
                </a:solidFill>
                <a:effectLst>
                  <a:outerShdw blurRad="38100" dist="38100" dir="2700000" algn="tl">
                    <a:srgbClr val="000000">
                      <a:alpha val="43137"/>
                    </a:srgbClr>
                  </a:outerShdw>
                </a:effectLst>
              </a:rPr>
              <a:t>Welcome!  </a:t>
            </a:r>
          </a:p>
          <a:p>
            <a:pPr algn="ctr" eaLnBrk="1" hangingPunct="1">
              <a:buFont typeface="Arial" pitchFamily="34" charset="0"/>
              <a:buNone/>
            </a:pPr>
            <a:endParaRPr lang="en-US" dirty="0" smtClean="0"/>
          </a:p>
        </p:txBody>
      </p:sp>
      <p:sp>
        <p:nvSpPr>
          <p:cNvPr id="7171" name="Title 1"/>
          <p:cNvSpPr>
            <a:spLocks noGrp="1"/>
          </p:cNvSpPr>
          <p:nvPr>
            <p:ph type="ctrTitle"/>
          </p:nvPr>
        </p:nvSpPr>
        <p:spPr>
          <a:xfrm>
            <a:off x="495300" y="1828800"/>
            <a:ext cx="8229600" cy="1470025"/>
          </a:xfrm>
        </p:spPr>
        <p:txBody>
          <a:bodyPr/>
          <a:lstStyle/>
          <a:p>
            <a:pPr algn="ctr" eaLnBrk="1" hangingPunct="1"/>
            <a:r>
              <a:rPr lang="en-US" dirty="0" smtClean="0">
                <a:solidFill>
                  <a:srgbClr val="0070C0"/>
                </a:solidFill>
                <a:effectLst>
                  <a:outerShdw blurRad="38100" dist="38100" dir="2700000" algn="tl">
                    <a:srgbClr val="000000">
                      <a:alpha val="43137"/>
                    </a:srgbClr>
                  </a:outerShdw>
                </a:effectLst>
              </a:rPr>
              <a:t>January</a:t>
            </a:r>
            <a:r>
              <a:rPr b="1" dirty="0" smtClean="0">
                <a:solidFill>
                  <a:srgbClr val="0070C0"/>
                </a:solidFill>
                <a:effectLst>
                  <a:outerShdw blurRad="38100" dist="38100" dir="2700000" algn="tl">
                    <a:srgbClr val="000000">
                      <a:alpha val="43137"/>
                    </a:srgbClr>
                  </a:outerShdw>
                </a:effectLst>
              </a:rPr>
              <a:t> 201</a:t>
            </a:r>
            <a:r>
              <a:rPr lang="en-US" b="1" dirty="0" smtClean="0">
                <a:solidFill>
                  <a:srgbClr val="0070C0"/>
                </a:solidFill>
                <a:effectLst>
                  <a:outerShdw blurRad="38100" dist="38100" dir="2700000" algn="tl">
                    <a:srgbClr val="000000">
                      <a:alpha val="43137"/>
                    </a:srgbClr>
                  </a:outerShdw>
                </a:effectLst>
              </a:rPr>
              <a:t>3</a:t>
            </a:r>
            <a:r>
              <a:rPr b="1" dirty="0" smtClean="0">
                <a:solidFill>
                  <a:srgbClr val="0070C0"/>
                </a:solidFill>
                <a:effectLst>
                  <a:outerShdw blurRad="38100" dist="38100" dir="2700000" algn="tl">
                    <a:srgbClr val="000000">
                      <a:alpha val="43137"/>
                    </a:srgbClr>
                  </a:outerShdw>
                </a:effectLst>
              </a:rPr>
              <a:t> ELA Network </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38732"/>
            <a:ext cx="2057400" cy="169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88229" y="5486400"/>
            <a:ext cx="4785284" cy="2000548"/>
          </a:xfrm>
          <a:prstGeom prst="rect">
            <a:avLst/>
          </a:prstGeom>
        </p:spPr>
        <p:txBody>
          <a:bodyPr wrap="none">
            <a:spAutoFit/>
          </a:bodyPr>
          <a:lstStyle/>
          <a:p>
            <a:r>
              <a:rPr lang="en-US" sz="2800" b="1" u="sng" dirty="0" smtClean="0">
                <a:solidFill>
                  <a:srgbClr val="0070C0"/>
                </a:solidFill>
                <a:latin typeface="Cambria" pitchFamily="18" charset="0"/>
              </a:rPr>
              <a:t>www.kvecelatln.weebly.com</a:t>
            </a:r>
          </a:p>
          <a:p>
            <a:endParaRPr lang="en-US" sz="2800" u="sng" dirty="0" smtClean="0">
              <a:solidFill>
                <a:srgbClr val="00B0F0"/>
              </a:solidFill>
              <a:latin typeface="Cambria" pitchFamily="18" charset="0"/>
            </a:endParaRPr>
          </a:p>
          <a:p>
            <a:endParaRPr lang="en-US" sz="2800" u="sng" dirty="0" smtClean="0">
              <a:solidFill>
                <a:srgbClr val="FF0000"/>
              </a:solidFill>
              <a:latin typeface="Cambria" pitchFamily="18" charset="0"/>
            </a:endParaRPr>
          </a:p>
          <a:p>
            <a:endParaRPr lang="en-US" sz="4000" dirty="0"/>
          </a:p>
        </p:txBody>
      </p:sp>
    </p:spTree>
    <p:extLst>
      <p:ext uri="{BB962C8B-B14F-4D97-AF65-F5344CB8AC3E}">
        <p14:creationId xmlns:p14="http://schemas.microsoft.com/office/powerpoint/2010/main" val="1880783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601913" y="127000"/>
            <a:ext cx="4846637" cy="1143000"/>
          </a:xfrm>
        </p:spPr>
        <p:txBody>
          <a:bodyPr/>
          <a:lstStyle/>
          <a:p>
            <a:r>
              <a:rPr lang="en-US" sz="4000" b="1" dirty="0" smtClean="0">
                <a:solidFill>
                  <a:schemeClr val="accent2"/>
                </a:solidFill>
                <a:latin typeface="Cambria" pitchFamily="18" charset="0"/>
              </a:rPr>
              <a:t>Plan-Do-Review</a:t>
            </a:r>
          </a:p>
        </p:txBody>
      </p:sp>
      <p:pic>
        <p:nvPicPr>
          <p:cNvPr id="109571"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0921695">
            <a:off x="719138" y="2662238"/>
            <a:ext cx="3365500" cy="3013075"/>
          </a:xfrm>
        </p:spPr>
      </p:pic>
      <p:sp>
        <p:nvSpPr>
          <p:cNvPr id="21508" name="Content Placeholder 2"/>
          <p:cNvSpPr txBox="1">
            <a:spLocks/>
          </p:cNvSpPr>
          <p:nvPr/>
        </p:nvSpPr>
        <p:spPr bwMode="auto">
          <a:xfrm>
            <a:off x="0" y="1143000"/>
            <a:ext cx="9144000" cy="5584825"/>
          </a:xfrm>
          <a:prstGeom prst="rect">
            <a:avLst/>
          </a:prstGeom>
          <a:noFill/>
          <a:ln w="12700">
            <a:solidFill>
              <a:schemeClr val="tx1"/>
            </a:solid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bg1"/>
              </a:buClr>
              <a:defRPr/>
            </a:pPr>
            <a:r>
              <a:rPr lang="en-US" sz="3200" dirty="0" smtClean="0">
                <a:solidFill>
                  <a:schemeClr val="accent2">
                    <a:lumMod val="75000"/>
                  </a:schemeClr>
                </a:solidFill>
                <a:cs typeface="Arial" charset="0"/>
              </a:rPr>
              <a:t>   </a:t>
            </a:r>
          </a:p>
          <a:p>
            <a:pPr>
              <a:spcBef>
                <a:spcPct val="20000"/>
              </a:spcBef>
              <a:buClr>
                <a:schemeClr val="bg1"/>
              </a:buClr>
              <a:defRPr/>
            </a:pPr>
            <a:r>
              <a:rPr lang="en-US" sz="3200" dirty="0">
                <a:solidFill>
                  <a:schemeClr val="accent2">
                    <a:lumMod val="75000"/>
                  </a:schemeClr>
                </a:solidFill>
                <a:cs typeface="Arial" charset="0"/>
              </a:rPr>
              <a:t> </a:t>
            </a:r>
            <a:r>
              <a:rPr lang="en-US" sz="3200" dirty="0" smtClean="0">
                <a:solidFill>
                  <a:schemeClr val="accent2">
                    <a:lumMod val="75000"/>
                  </a:schemeClr>
                </a:solidFill>
                <a:cs typeface="Arial" charset="0"/>
              </a:rPr>
              <a:t>   Take a moment and add notes to your P-D-R</a:t>
            </a:r>
          </a:p>
        </p:txBody>
      </p:sp>
      <p:sp>
        <p:nvSpPr>
          <p:cNvPr id="2" name="Rectangle 1"/>
          <p:cNvSpPr/>
          <p:nvPr/>
        </p:nvSpPr>
        <p:spPr>
          <a:xfrm>
            <a:off x="4300538" y="2971800"/>
            <a:ext cx="4572000" cy="2954338"/>
          </a:xfrm>
          <a:prstGeom prst="rect">
            <a:avLst/>
          </a:prstGeom>
        </p:spPr>
        <p:txBody>
          <a:bodyPr>
            <a:spAutoFit/>
          </a:bodyPr>
          <a:lstStyle/>
          <a:p>
            <a:pPr marL="64008" fontAlgn="auto">
              <a:spcAft>
                <a:spcPts val="0"/>
              </a:spcAft>
              <a:buFont typeface="Wingdings 2"/>
              <a:buNone/>
              <a:defRPr/>
            </a:pPr>
            <a:r>
              <a:rPr lang="en-US" sz="2400" b="1" u="sng" dirty="0">
                <a:solidFill>
                  <a:schemeClr val="accent2">
                    <a:lumMod val="75000"/>
                  </a:schemeClr>
                </a:solidFill>
                <a:latin typeface="Arial" charset="0"/>
                <a:cs typeface="Arial" charset="0"/>
              </a:rPr>
              <a:t>Guiding Questions</a:t>
            </a:r>
          </a:p>
          <a:p>
            <a:pPr marL="1051560" lvl="1" indent="-514350" fontAlgn="auto">
              <a:spcAft>
                <a:spcPts val="0"/>
              </a:spcAft>
              <a:buFont typeface="+mj-lt"/>
              <a:buAutoNum type="arabicPeriod"/>
              <a:defRPr/>
            </a:pPr>
            <a:r>
              <a:rPr lang="en-US" sz="2400" dirty="0">
                <a:solidFill>
                  <a:schemeClr val="accent2">
                    <a:lumMod val="75000"/>
                  </a:schemeClr>
                </a:solidFill>
                <a:latin typeface="Arial" charset="0"/>
                <a:cs typeface="Arial" charset="0"/>
              </a:rPr>
              <a:t>What information will you share?</a:t>
            </a:r>
          </a:p>
          <a:p>
            <a:pPr marL="1051560" lvl="1" indent="-514350" fontAlgn="auto">
              <a:spcAft>
                <a:spcPts val="0"/>
              </a:spcAft>
              <a:buFont typeface="+mj-lt"/>
              <a:buAutoNum type="arabicPeriod"/>
              <a:defRPr/>
            </a:pPr>
            <a:r>
              <a:rPr lang="en-US" sz="2400" dirty="0">
                <a:solidFill>
                  <a:schemeClr val="accent2">
                    <a:lumMod val="75000"/>
                  </a:schemeClr>
                </a:solidFill>
                <a:latin typeface="Arial" charset="0"/>
                <a:cs typeface="Arial" charset="0"/>
              </a:rPr>
              <a:t>How will you share the information?</a:t>
            </a:r>
          </a:p>
          <a:p>
            <a:pPr marL="1051560" lvl="1" indent="-514350" fontAlgn="auto">
              <a:spcAft>
                <a:spcPts val="0"/>
              </a:spcAft>
              <a:buFont typeface="+mj-lt"/>
              <a:buAutoNum type="arabicPeriod"/>
              <a:defRPr/>
            </a:pPr>
            <a:r>
              <a:rPr lang="en-US" sz="2400" dirty="0">
                <a:solidFill>
                  <a:schemeClr val="accent2">
                    <a:lumMod val="75000"/>
                  </a:schemeClr>
                </a:solidFill>
                <a:latin typeface="Arial" charset="0"/>
                <a:cs typeface="Arial" charset="0"/>
              </a:rPr>
              <a:t>What concerns do you still have?</a:t>
            </a:r>
          </a:p>
          <a:p>
            <a:pPr marL="448056" indent="-384048" fontAlgn="auto">
              <a:spcAft>
                <a:spcPts val="0"/>
              </a:spcAft>
              <a:buFont typeface="Wingdings 2"/>
              <a:buChar char=""/>
              <a:defRPr/>
            </a:pPr>
            <a:endParaRPr lang="en-US" dirty="0">
              <a:latin typeface="Arial" charset="0"/>
              <a:cs typeface="Arial" charset="0"/>
            </a:endParaRPr>
          </a:p>
        </p:txBody>
      </p:sp>
      <p:pic>
        <p:nvPicPr>
          <p:cNvPr id="7" name="Picture 2" descr="http://t1.gstatic.com/images?q=tbn:ANd9GcRHq3P3-p6xYnd7pStlPxcDp1IXIxoqG2T4UH9uHuivuhV0A6_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69258">
            <a:off x="480329" y="171636"/>
            <a:ext cx="1485900" cy="148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02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ubtitle 4"/>
          <p:cNvSpPr>
            <a:spLocks noGrp="1"/>
          </p:cNvSpPr>
          <p:nvPr>
            <p:ph type="subTitle" idx="1"/>
          </p:nvPr>
        </p:nvSpPr>
        <p:spPr>
          <a:xfrm>
            <a:off x="599281" y="1503731"/>
            <a:ext cx="7793037" cy="2663825"/>
          </a:xfrm>
        </p:spPr>
        <p:txBody>
          <a:bodyPr/>
          <a:lstStyle/>
          <a:p>
            <a:endParaRPr lang="en-US" sz="2800" b="1" dirty="0" smtClean="0"/>
          </a:p>
          <a:p>
            <a:r>
              <a:rPr lang="en-US" sz="2800" b="1" dirty="0" smtClean="0">
                <a:solidFill>
                  <a:srgbClr val="0070C0"/>
                </a:solidFill>
              </a:rPr>
              <a:t>By Stephanie Harvey and Anne </a:t>
            </a:r>
            <a:r>
              <a:rPr lang="en-US" sz="2800" b="1" dirty="0" err="1" smtClean="0">
                <a:solidFill>
                  <a:srgbClr val="0070C0"/>
                </a:solidFill>
              </a:rPr>
              <a:t>Goudvis</a:t>
            </a:r>
            <a:endParaRPr lang="en-US" dirty="0" smtClean="0"/>
          </a:p>
          <a:p>
            <a:endParaRPr lang="en-US" dirty="0" smtClean="0"/>
          </a:p>
        </p:txBody>
      </p:sp>
      <p:sp>
        <p:nvSpPr>
          <p:cNvPr id="4" name="Title 3"/>
          <p:cNvSpPr>
            <a:spLocks noGrp="1"/>
          </p:cNvSpPr>
          <p:nvPr>
            <p:ph type="ctrTitle"/>
          </p:nvPr>
        </p:nvSpPr>
        <p:spPr>
          <a:xfrm>
            <a:off x="228600" y="223838"/>
            <a:ext cx="8686800" cy="1681162"/>
          </a:xfrm>
          <a:solidFill>
            <a:srgbClr val="0070C0"/>
          </a:solidFill>
        </p:spPr>
        <p:txBody>
          <a:bodyPr>
            <a:normAutofit fontScale="90000"/>
          </a:bodyPr>
          <a:lstStyle/>
          <a:p>
            <a:pPr>
              <a:defRPr/>
            </a:pPr>
            <a:r>
              <a:rPr lang="en-US" sz="4900" b="1" dirty="0" smtClean="0">
                <a:solidFill>
                  <a:schemeClr val="bg1"/>
                </a:solidFill>
                <a:effectLst>
                  <a:outerShdw blurRad="38100" dist="38100" dir="2700000" algn="tl">
                    <a:srgbClr val="000000">
                      <a:alpha val="43137"/>
                    </a:srgbClr>
                  </a:outerShdw>
                </a:effectLst>
                <a:latin typeface="Cambria" pitchFamily="18" charset="0"/>
              </a:rPr>
              <a:t>“Strategies That Work”</a:t>
            </a:r>
            <a:br>
              <a:rPr lang="en-US" sz="4900" b="1" dirty="0" smtClean="0">
                <a:solidFill>
                  <a:schemeClr val="bg1"/>
                </a:solidFill>
                <a:effectLst>
                  <a:outerShdw blurRad="38100" dist="38100" dir="2700000" algn="tl">
                    <a:srgbClr val="000000">
                      <a:alpha val="43137"/>
                    </a:srgbClr>
                  </a:outerShdw>
                </a:effectLst>
                <a:latin typeface="Cambria" pitchFamily="18" charset="0"/>
              </a:rPr>
            </a:br>
            <a:r>
              <a:rPr lang="en-US" sz="2800" b="1" dirty="0" smtClean="0">
                <a:solidFill>
                  <a:schemeClr val="bg1"/>
                </a:solidFill>
                <a:effectLst>
                  <a:outerShdw blurRad="38100" dist="38100" dir="2700000" algn="tl">
                    <a:srgbClr val="000000">
                      <a:alpha val="43137"/>
                    </a:srgbClr>
                  </a:outerShdw>
                </a:effectLst>
                <a:latin typeface="Cambria" pitchFamily="18" charset="0"/>
              </a:rPr>
              <a:t>Teaching Comprehension for </a:t>
            </a:r>
            <a:br>
              <a:rPr lang="en-US" sz="2800" b="1" dirty="0" smtClean="0">
                <a:solidFill>
                  <a:schemeClr val="bg1"/>
                </a:solidFill>
                <a:effectLst>
                  <a:outerShdw blurRad="38100" dist="38100" dir="2700000" algn="tl">
                    <a:srgbClr val="000000">
                      <a:alpha val="43137"/>
                    </a:srgbClr>
                  </a:outerShdw>
                </a:effectLst>
                <a:latin typeface="Cambria" pitchFamily="18" charset="0"/>
              </a:rPr>
            </a:br>
            <a:r>
              <a:rPr lang="en-US" sz="2800" b="1" dirty="0" smtClean="0">
                <a:solidFill>
                  <a:schemeClr val="bg1"/>
                </a:solidFill>
                <a:effectLst>
                  <a:outerShdw blurRad="38100" dist="38100" dir="2700000" algn="tl">
                    <a:srgbClr val="000000">
                      <a:alpha val="43137"/>
                    </a:srgbClr>
                  </a:outerShdw>
                </a:effectLst>
                <a:latin typeface="Cambria" pitchFamily="18" charset="0"/>
              </a:rPr>
              <a:t>Understanding and Engagement </a:t>
            </a:r>
            <a:br>
              <a:rPr lang="en-US" sz="2800" b="1" dirty="0" smtClean="0">
                <a:solidFill>
                  <a:schemeClr val="bg1"/>
                </a:solidFill>
                <a:effectLst>
                  <a:outerShdw blurRad="38100" dist="38100" dir="2700000" algn="tl">
                    <a:srgbClr val="000000">
                      <a:alpha val="43137"/>
                    </a:srgbClr>
                  </a:outerShdw>
                </a:effectLst>
                <a:latin typeface="Cambria" pitchFamily="18" charset="0"/>
              </a:rPr>
            </a:br>
            <a:r>
              <a:rPr lang="en-US" sz="1800" b="1" dirty="0" smtClean="0">
                <a:solidFill>
                  <a:schemeClr val="bg1"/>
                </a:solidFill>
                <a:effectLst>
                  <a:outerShdw blurRad="38100" dist="38100" dir="2700000" algn="tl">
                    <a:srgbClr val="000000">
                      <a:alpha val="43137"/>
                    </a:srgbClr>
                  </a:outerShdw>
                </a:effectLst>
                <a:latin typeface="Cambria" pitchFamily="18" charset="0"/>
              </a:rPr>
              <a:t>(2</a:t>
            </a:r>
            <a:r>
              <a:rPr lang="en-US" sz="1800" b="1" baseline="30000" dirty="0" smtClean="0">
                <a:solidFill>
                  <a:schemeClr val="bg1"/>
                </a:solidFill>
                <a:effectLst>
                  <a:outerShdw blurRad="38100" dist="38100" dir="2700000" algn="tl">
                    <a:srgbClr val="000000">
                      <a:alpha val="43137"/>
                    </a:srgbClr>
                  </a:outerShdw>
                </a:effectLst>
                <a:latin typeface="Cambria" pitchFamily="18" charset="0"/>
              </a:rPr>
              <a:t>nd</a:t>
            </a:r>
            <a:r>
              <a:rPr lang="en-US" sz="1800" b="1" dirty="0" smtClean="0">
                <a:solidFill>
                  <a:schemeClr val="bg1"/>
                </a:solidFill>
                <a:effectLst>
                  <a:outerShdw blurRad="38100" dist="38100" dir="2700000" algn="tl">
                    <a:srgbClr val="000000">
                      <a:alpha val="43137"/>
                    </a:srgbClr>
                  </a:outerShdw>
                </a:effectLst>
                <a:latin typeface="Cambria" pitchFamily="18" charset="0"/>
              </a:rPr>
              <a:t> Edition)</a:t>
            </a:r>
            <a:endParaRPr lang="en-US" sz="1800" b="1" dirty="0">
              <a:solidFill>
                <a:schemeClr val="bg1"/>
              </a:solidFill>
              <a:effectLst>
                <a:outerShdw blurRad="38100" dist="38100" dir="2700000" algn="tl">
                  <a:srgbClr val="000000">
                    <a:alpha val="43137"/>
                  </a:srgbClr>
                </a:outerShdw>
              </a:effectLst>
              <a:latin typeface="Cambria" pitchFamily="18" charset="0"/>
            </a:endParaRPr>
          </a:p>
        </p:txBody>
      </p:sp>
      <p:pic>
        <p:nvPicPr>
          <p:cNvPr id="2050" name="Picture 2" descr="Front 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87457"/>
            <a:ext cx="3002415" cy="3940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38600" y="3218965"/>
            <a:ext cx="4572000" cy="2677656"/>
          </a:xfrm>
          <a:prstGeom prst="rect">
            <a:avLst/>
          </a:prstGeom>
        </p:spPr>
        <p:txBody>
          <a:bodyPr>
            <a:spAutoFit/>
          </a:bodyPr>
          <a:lstStyle/>
          <a:p>
            <a:r>
              <a:rPr lang="en-US" sz="2800" b="1" dirty="0" smtClean="0">
                <a:solidFill>
                  <a:srgbClr val="0070C0"/>
                </a:solidFill>
              </a:rPr>
              <a:t>…an </a:t>
            </a:r>
            <a:r>
              <a:rPr lang="en-US" sz="2800" b="1" dirty="0">
                <a:solidFill>
                  <a:srgbClr val="0070C0"/>
                </a:solidFill>
              </a:rPr>
              <a:t>indispensable resource for teachers who want to explicitly teach thinking strategies so that students become engaged, thoughtful, independent readers.</a:t>
            </a: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0018">
            <a:off x="7747379" y="2438400"/>
            <a:ext cx="1057275" cy="9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66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ubtitle 4"/>
          <p:cNvSpPr>
            <a:spLocks noGrp="1"/>
          </p:cNvSpPr>
          <p:nvPr>
            <p:ph type="subTitle" idx="1"/>
          </p:nvPr>
        </p:nvSpPr>
        <p:spPr>
          <a:xfrm>
            <a:off x="228600" y="1981200"/>
            <a:ext cx="8686801" cy="4495800"/>
          </a:xfrm>
        </p:spPr>
        <p:txBody>
          <a:bodyPr>
            <a:normAutofit fontScale="92500" lnSpcReduction="10000"/>
          </a:bodyPr>
          <a:lstStyle/>
          <a:p>
            <a:pPr marL="457200" indent="-457200" algn="l">
              <a:buFont typeface="Arial" pitchFamily="34" charset="0"/>
              <a:buChar char="•"/>
            </a:pPr>
            <a:r>
              <a:rPr lang="en-US" b="1" dirty="0" smtClean="0">
                <a:solidFill>
                  <a:srgbClr val="0070C0"/>
                </a:solidFill>
              </a:rPr>
              <a:t>Choose one strategy from “Strategies That Work”</a:t>
            </a:r>
          </a:p>
          <a:p>
            <a:pPr marL="457200" indent="-457200" algn="l">
              <a:buFont typeface="Arial" pitchFamily="34" charset="0"/>
              <a:buChar char="•"/>
            </a:pPr>
            <a:r>
              <a:rPr lang="en-US" b="1" dirty="0" smtClean="0">
                <a:solidFill>
                  <a:srgbClr val="0070C0"/>
                </a:solidFill>
              </a:rPr>
              <a:t>Implement the strategy with students (if possible include it within your upcoming LDC Module)</a:t>
            </a:r>
          </a:p>
          <a:p>
            <a:pPr marL="457200" indent="-457200" algn="l">
              <a:buFont typeface="Arial" pitchFamily="34" charset="0"/>
              <a:buChar char="•"/>
            </a:pPr>
            <a:r>
              <a:rPr lang="en-US" b="1" dirty="0" smtClean="0">
                <a:solidFill>
                  <a:srgbClr val="0070C0"/>
                </a:solidFill>
              </a:rPr>
              <a:t>Come to the March 28</a:t>
            </a:r>
            <a:r>
              <a:rPr lang="en-US" b="1" baseline="30000" dirty="0" smtClean="0">
                <a:solidFill>
                  <a:srgbClr val="0070C0"/>
                </a:solidFill>
              </a:rPr>
              <a:t>th</a:t>
            </a:r>
            <a:r>
              <a:rPr lang="en-US" b="1" dirty="0" smtClean="0">
                <a:solidFill>
                  <a:srgbClr val="0070C0"/>
                </a:solidFill>
              </a:rPr>
              <a:t> meeting prepared to share the strategy and your results with a small group of teachers in your grade level.</a:t>
            </a:r>
          </a:p>
          <a:p>
            <a:pPr marL="457200" indent="-457200" algn="l">
              <a:buFont typeface="Arial" pitchFamily="34" charset="0"/>
              <a:buChar char="•"/>
            </a:pPr>
            <a:r>
              <a:rPr lang="en-US" b="1" i="1" dirty="0" smtClean="0">
                <a:solidFill>
                  <a:srgbClr val="0070C0"/>
                </a:solidFill>
              </a:rPr>
              <a:t>If you want, feel free to bring handouts, etc. to share with your small group! </a:t>
            </a:r>
          </a:p>
          <a:p>
            <a:pPr algn="l"/>
            <a:r>
              <a:rPr lang="en-US" b="1" dirty="0" smtClean="0">
                <a:solidFill>
                  <a:srgbClr val="0070C0"/>
                </a:solidFill>
              </a:rPr>
              <a:t> </a:t>
            </a:r>
          </a:p>
          <a:p>
            <a:pPr algn="l"/>
            <a:endParaRPr lang="en-US" dirty="0" smtClean="0">
              <a:solidFill>
                <a:srgbClr val="0070C0"/>
              </a:solidFill>
            </a:endParaRPr>
          </a:p>
          <a:p>
            <a:pPr lvl="1" algn="l"/>
            <a:endParaRPr lang="en-US" dirty="0" smtClean="0">
              <a:solidFill>
                <a:srgbClr val="0070C0"/>
              </a:solidFill>
            </a:endParaRPr>
          </a:p>
          <a:p>
            <a:pPr marL="457200" indent="-457200" algn="l">
              <a:buFont typeface="Wingdings" pitchFamily="2" charset="2"/>
              <a:buChar char="§"/>
            </a:pPr>
            <a:endParaRPr lang="en-US" sz="2800" b="1" dirty="0" smtClean="0">
              <a:solidFill>
                <a:srgbClr val="0070C0"/>
              </a:solidFill>
            </a:endParaRPr>
          </a:p>
        </p:txBody>
      </p:sp>
      <p:sp>
        <p:nvSpPr>
          <p:cNvPr id="7" name="Title 3"/>
          <p:cNvSpPr>
            <a:spLocks noGrp="1"/>
          </p:cNvSpPr>
          <p:nvPr>
            <p:ph type="ctrTitle"/>
          </p:nvPr>
        </p:nvSpPr>
        <p:spPr>
          <a:xfrm>
            <a:off x="312738" y="223838"/>
            <a:ext cx="8389937" cy="1470025"/>
          </a:xfrm>
          <a:solidFill>
            <a:srgbClr val="0070C0"/>
          </a:solidFill>
        </p:spPr>
        <p:txBody>
          <a:bodyPr>
            <a:normAutofit fontScale="90000"/>
          </a:bodyPr>
          <a:lstStyle/>
          <a:p>
            <a:pPr>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Strategies </a:t>
            </a:r>
            <a:r>
              <a:rPr lang="en-US" sz="5400" b="1" dirty="0">
                <a:solidFill>
                  <a:schemeClr val="bg1"/>
                </a:solidFill>
                <a:effectLst>
                  <a:outerShdw blurRad="38100" dist="38100" dir="2700000" algn="tl">
                    <a:srgbClr val="000000">
                      <a:alpha val="43137"/>
                    </a:srgbClr>
                  </a:outerShdw>
                </a:effectLst>
                <a:latin typeface="Cambria" pitchFamily="18" charset="0"/>
              </a:rPr>
              <a:t>T</a:t>
            </a:r>
            <a:r>
              <a:rPr lang="en-US" sz="5400" b="1" dirty="0" smtClean="0">
                <a:solidFill>
                  <a:schemeClr val="bg1"/>
                </a:solidFill>
                <a:effectLst>
                  <a:outerShdw blurRad="38100" dist="38100" dir="2700000" algn="tl">
                    <a:srgbClr val="000000">
                      <a:alpha val="43137"/>
                    </a:srgbClr>
                  </a:outerShdw>
                </a:effectLst>
                <a:latin typeface="Cambria" pitchFamily="18" charset="0"/>
              </a:rPr>
              <a:t>hat Work </a:t>
            </a:r>
            <a:br>
              <a:rPr lang="en-US" sz="5400" b="1" dirty="0" smtClean="0">
                <a:solidFill>
                  <a:schemeClr val="bg1"/>
                </a:solidFill>
                <a:effectLst>
                  <a:outerShdw blurRad="38100" dist="38100" dir="2700000" algn="tl">
                    <a:srgbClr val="000000">
                      <a:alpha val="43137"/>
                    </a:srgbClr>
                  </a:outerShdw>
                </a:effectLst>
                <a:latin typeface="Cambria" pitchFamily="18" charset="0"/>
              </a:rPr>
            </a:br>
            <a:r>
              <a:rPr lang="en-US" sz="5400" b="1" i="1" dirty="0" smtClean="0">
                <a:solidFill>
                  <a:schemeClr val="bg1"/>
                </a:solidFill>
                <a:effectLst>
                  <a:outerShdw blurRad="38100" dist="38100" dir="2700000" algn="tl">
                    <a:srgbClr val="000000">
                      <a:alpha val="43137"/>
                    </a:srgbClr>
                  </a:outerShdw>
                </a:effectLst>
                <a:latin typeface="Cambria" pitchFamily="18" charset="0"/>
              </a:rPr>
              <a:t>March Meeting </a:t>
            </a:r>
            <a:r>
              <a:rPr lang="en-US" sz="5400" b="1" i="1" dirty="0" err="1" smtClean="0">
                <a:solidFill>
                  <a:schemeClr val="bg1"/>
                </a:solidFill>
                <a:effectLst>
                  <a:outerShdw blurRad="38100" dist="38100" dir="2700000" algn="tl">
                    <a:srgbClr val="000000">
                      <a:alpha val="43137"/>
                    </a:srgbClr>
                  </a:outerShdw>
                </a:effectLst>
                <a:latin typeface="Cambria" pitchFamily="18" charset="0"/>
              </a:rPr>
              <a:t>Sharathon</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2600"/>
            <a:ext cx="1066801" cy="106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326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ubtitle 4"/>
          <p:cNvSpPr>
            <a:spLocks noGrp="1"/>
          </p:cNvSpPr>
          <p:nvPr>
            <p:ph type="subTitle" idx="1"/>
          </p:nvPr>
        </p:nvSpPr>
        <p:spPr>
          <a:xfrm>
            <a:off x="228600" y="1981200"/>
            <a:ext cx="8382000" cy="4191000"/>
          </a:xfrm>
        </p:spPr>
        <p:txBody>
          <a:bodyPr>
            <a:normAutofit/>
          </a:bodyPr>
          <a:lstStyle/>
          <a:p>
            <a:pPr marL="457200" indent="-457200" algn="l">
              <a:buFont typeface="Wingdings" pitchFamily="2" charset="2"/>
              <a:buChar char="§"/>
            </a:pPr>
            <a:endParaRPr lang="en-US" sz="2800" b="1" dirty="0" smtClean="0">
              <a:solidFill>
                <a:srgbClr val="0070C0"/>
              </a:solidFill>
            </a:endParaRPr>
          </a:p>
          <a:p>
            <a:pPr algn="l"/>
            <a:endParaRPr lang="en-US" dirty="0" smtClean="0">
              <a:solidFill>
                <a:srgbClr val="0070C0"/>
              </a:solidFill>
            </a:endParaRPr>
          </a:p>
          <a:p>
            <a:pPr lvl="1" algn="l"/>
            <a:endParaRPr lang="en-US" dirty="0" smtClean="0">
              <a:solidFill>
                <a:srgbClr val="0070C0"/>
              </a:solidFill>
            </a:endParaRPr>
          </a:p>
        </p:txBody>
      </p:sp>
      <p:sp>
        <p:nvSpPr>
          <p:cNvPr id="2" name="Rectangle 1"/>
          <p:cNvSpPr/>
          <p:nvPr/>
        </p:nvSpPr>
        <p:spPr>
          <a:xfrm>
            <a:off x="152400" y="1742015"/>
            <a:ext cx="8856785" cy="5262979"/>
          </a:xfrm>
          <a:prstGeom prst="rect">
            <a:avLst/>
          </a:prstGeom>
        </p:spPr>
        <p:txBody>
          <a:bodyPr wrap="square">
            <a:spAutoFit/>
          </a:bodyPr>
          <a:lstStyle/>
          <a:p>
            <a:pPr marL="457200" indent="-457200">
              <a:buFont typeface="Arial" pitchFamily="34" charset="0"/>
              <a:buChar char="•"/>
            </a:pPr>
            <a:r>
              <a:rPr lang="en-US" sz="2400" b="1" dirty="0" smtClean="0"/>
              <a:t>A Collaborative Learning Space to share instructional expertise and practices or receive coaching </a:t>
            </a:r>
          </a:p>
          <a:p>
            <a:pPr marL="457200" indent="-457200">
              <a:buFont typeface="Arial" pitchFamily="34" charset="0"/>
              <a:buChar char="•"/>
            </a:pPr>
            <a:r>
              <a:rPr lang="en-US" sz="2400" b="1" dirty="0" smtClean="0"/>
              <a:t>R-Coaches </a:t>
            </a:r>
          </a:p>
          <a:p>
            <a:pPr marL="800100" lvl="1" indent="-342900">
              <a:buFont typeface="Courier New" pitchFamily="49" charset="0"/>
              <a:buChar char="o"/>
            </a:pPr>
            <a:r>
              <a:rPr lang="en-US" sz="2000" dirty="0" smtClean="0"/>
              <a:t>act as “think partners”  </a:t>
            </a:r>
          </a:p>
          <a:p>
            <a:pPr marL="800100" lvl="1" indent="-342900">
              <a:buFont typeface="Courier New" pitchFamily="49" charset="0"/>
              <a:buChar char="o"/>
            </a:pPr>
            <a:r>
              <a:rPr lang="en-US" sz="2000" dirty="0" smtClean="0"/>
              <a:t>offer collegial support in best practices, designing LDC modules and implementing instruction to meet the CCSS</a:t>
            </a:r>
          </a:p>
          <a:p>
            <a:pPr marL="800100" lvl="1" indent="-342900">
              <a:buFont typeface="Courier New" pitchFamily="49" charset="0"/>
              <a:buChar char="o"/>
            </a:pPr>
            <a:r>
              <a:rPr lang="en-US" sz="2000" dirty="0" smtClean="0"/>
              <a:t>are available virtually 24/7</a:t>
            </a:r>
          </a:p>
          <a:p>
            <a:pPr lvl="1"/>
            <a:endParaRPr lang="en-US" sz="2000" dirty="0" smtClean="0"/>
          </a:p>
          <a:p>
            <a:pPr lvl="0" algn="ctr"/>
            <a:r>
              <a:rPr lang="en-US" sz="4000" b="1" dirty="0" smtClean="0">
                <a:solidFill>
                  <a:srgbClr val="0070C0"/>
                </a:solidFill>
                <a:effectLst>
                  <a:outerShdw blurRad="38100" dist="38100" dir="2700000" algn="tl">
                    <a:srgbClr val="000000">
                      <a:alpha val="43137"/>
                    </a:srgbClr>
                  </a:outerShdw>
                </a:effectLst>
              </a:rPr>
              <a:t>To Join R-Group Space </a:t>
            </a:r>
          </a:p>
          <a:p>
            <a:pPr marL="800100" lvl="1" indent="-342900">
              <a:buFont typeface="Courier New" pitchFamily="49" charset="0"/>
              <a:buChar char="o"/>
            </a:pPr>
            <a:r>
              <a:rPr lang="en-US" sz="2000" dirty="0" smtClean="0"/>
              <a:t>Complete and sign </a:t>
            </a:r>
            <a:r>
              <a:rPr lang="en-US" sz="2000" dirty="0"/>
              <a:t>the release </a:t>
            </a:r>
            <a:r>
              <a:rPr lang="en-US" sz="2000" dirty="0" smtClean="0"/>
              <a:t>form inside your folder</a:t>
            </a:r>
          </a:p>
          <a:p>
            <a:pPr marL="800100" lvl="1" indent="-342900">
              <a:buFont typeface="Courier New" pitchFamily="49" charset="0"/>
              <a:buChar char="o"/>
            </a:pPr>
            <a:r>
              <a:rPr lang="en-US" sz="2000" dirty="0" smtClean="0"/>
              <a:t>Submit completed, signed form to Carole Mullins</a:t>
            </a:r>
          </a:p>
          <a:p>
            <a:pPr marL="800100" lvl="1" indent="-342900">
              <a:buFont typeface="Courier New" pitchFamily="49" charset="0"/>
              <a:buChar char="o"/>
            </a:pPr>
            <a:r>
              <a:rPr lang="en-US" sz="2000" dirty="0" smtClean="0"/>
              <a:t>You will receive an invitation via email with instructions to access the site and set up a user name and password</a:t>
            </a:r>
          </a:p>
          <a:p>
            <a:pPr marL="800100" lvl="1" indent="-342900">
              <a:buFont typeface="Courier New" pitchFamily="49" charset="0"/>
              <a:buChar char="o"/>
            </a:pPr>
            <a:endParaRPr lang="en-US" sz="2000" dirty="0"/>
          </a:p>
          <a:p>
            <a:endParaRPr lang="en-US"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215" y="3550356"/>
            <a:ext cx="1617785" cy="164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05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1084385"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a:spLocks noGrp="1"/>
          </p:cNvSpPr>
          <p:nvPr>
            <p:ph type="ctrTitle"/>
          </p:nvPr>
        </p:nvSpPr>
        <p:spPr>
          <a:xfrm>
            <a:off x="312738" y="223838"/>
            <a:ext cx="8526462" cy="1470025"/>
          </a:xfrm>
          <a:solidFill>
            <a:srgbClr val="0070C0"/>
          </a:solidFill>
        </p:spPr>
        <p:txBody>
          <a:bodyPr>
            <a:normAutofit/>
          </a:bodyPr>
          <a:lstStyle/>
          <a:p>
            <a:pPr>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LDC TOOLBOX</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pic>
        <p:nvPicPr>
          <p:cNvPr id="6" name="Picture 2" descr="C:\Users\jlcarroll\AppData\Local\Microsoft\Windows\Temporary Internet Files\Content.IE5\Z2ASQB0U\MC900431613[1].png"/>
          <p:cNvPicPr>
            <a:picLocks noChangeAspect="1" noChangeArrowheads="1"/>
          </p:cNvPicPr>
          <p:nvPr/>
        </p:nvPicPr>
        <p:blipFill>
          <a:blip r:embed="rId4" cstate="print"/>
          <a:srcRect/>
          <a:stretch>
            <a:fillRect/>
          </a:stretch>
        </p:blipFill>
        <p:spPr bwMode="auto">
          <a:xfrm>
            <a:off x="2514600" y="2275807"/>
            <a:ext cx="5029200" cy="4298950"/>
          </a:xfrm>
          <a:prstGeom prst="rect">
            <a:avLst/>
          </a:prstGeom>
          <a:noFill/>
        </p:spPr>
      </p:pic>
    </p:spTree>
    <p:extLst>
      <p:ext uri="{BB962C8B-B14F-4D97-AF65-F5344CB8AC3E}">
        <p14:creationId xmlns:p14="http://schemas.microsoft.com/office/powerpoint/2010/main" val="1979901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526462" cy="1470025"/>
          </a:xfrm>
          <a:solidFill>
            <a:srgbClr val="0070C0"/>
          </a:solidFill>
        </p:spPr>
        <p:txBody>
          <a:bodyPr>
            <a:normAutofit/>
          </a:bodyPr>
          <a:lstStyle/>
          <a:p>
            <a:pPr>
              <a:defRPr/>
            </a:pPr>
            <a:r>
              <a:rPr lang="en-US" sz="4000" b="1" dirty="0" smtClean="0">
                <a:solidFill>
                  <a:schemeClr val="bg1"/>
                </a:solidFill>
                <a:effectLst>
                  <a:outerShdw blurRad="38100" dist="38100" dir="2700000" algn="tl">
                    <a:srgbClr val="000000">
                      <a:alpha val="43137"/>
                    </a:srgbClr>
                  </a:outerShdw>
                </a:effectLst>
                <a:latin typeface="Cambria" pitchFamily="18" charset="0"/>
              </a:rPr>
              <a:t>LDC Module Checklist</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pic>
        <p:nvPicPr>
          <p:cNvPr id="8" name="Picture 2" descr="C:\Users\jlcarroll\AppData\Local\Microsoft\Windows\Temporary Internet Files\Content.IE5\SYLIIGVU\MC900434929[1].png"/>
          <p:cNvPicPr>
            <a:picLocks noChangeAspect="1" noChangeArrowheads="1"/>
          </p:cNvPicPr>
          <p:nvPr/>
        </p:nvPicPr>
        <p:blipFill>
          <a:blip r:embed="rId3" cstate="print"/>
          <a:srcRect/>
          <a:stretch>
            <a:fillRect/>
          </a:stretch>
        </p:blipFill>
        <p:spPr bwMode="auto">
          <a:xfrm>
            <a:off x="5791200" y="2415654"/>
            <a:ext cx="2872467" cy="2872467"/>
          </a:xfrm>
          <a:prstGeom prst="rect">
            <a:avLst/>
          </a:prstGeom>
          <a:noFill/>
        </p:spPr>
      </p:pic>
      <p:sp>
        <p:nvSpPr>
          <p:cNvPr id="9" name="Content Placeholder 3"/>
          <p:cNvSpPr txBox="1">
            <a:spLocks/>
          </p:cNvSpPr>
          <p:nvPr/>
        </p:nvSpPr>
        <p:spPr>
          <a:xfrm>
            <a:off x="533400" y="1956179"/>
            <a:ext cx="4495800" cy="4525963"/>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LDC Module Checklist is used to ensure that all required elements of a LDC module are present.</a:t>
            </a:r>
          </a:p>
          <a:p>
            <a:pPr marL="457200" indent="-457200" algn="l">
              <a:buFont typeface="Arial" pitchFamily="34" charset="0"/>
              <a:buChar char="•"/>
            </a:pPr>
            <a:r>
              <a:rPr lang="en-US" dirty="0" smtClean="0">
                <a:solidFill>
                  <a:schemeClr val="tx1"/>
                </a:solidFill>
              </a:rPr>
              <a:t>Perfect for use by authors of LDC modules during the development process OR to ensure a module is ready to move forward for feedback and jurying.</a:t>
            </a:r>
            <a:endParaRPr lang="en-US" dirty="0">
              <a:solidFill>
                <a:schemeClr val="tx1"/>
              </a:solidFill>
            </a:endParaRPr>
          </a:p>
        </p:txBody>
      </p:sp>
    </p:spTree>
    <p:extLst>
      <p:ext uri="{BB962C8B-B14F-4D97-AF65-F5344CB8AC3E}">
        <p14:creationId xmlns:p14="http://schemas.microsoft.com/office/powerpoint/2010/main" val="1219833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526462" cy="1470025"/>
          </a:xfrm>
          <a:solidFill>
            <a:srgbClr val="0070C0"/>
          </a:solidFill>
        </p:spPr>
        <p:txBody>
          <a:bodyPr>
            <a:normAutofit fontScale="90000"/>
          </a:bodyPr>
          <a:lstStyle/>
          <a:p>
            <a:pPr>
              <a:defRPr/>
            </a:pPr>
            <a:r>
              <a:rPr lang="en-US" b="1" dirty="0" smtClean="0">
                <a:solidFill>
                  <a:schemeClr val="bg1"/>
                </a:solidFill>
                <a:effectLst>
                  <a:outerShdw blurRad="38100" dist="38100" dir="2700000" algn="tl">
                    <a:srgbClr val="000000">
                      <a:alpha val="43137"/>
                    </a:srgbClr>
                  </a:outerShdw>
                </a:effectLst>
                <a:latin typeface="Cambria" pitchFamily="18" charset="0"/>
              </a:rPr>
              <a:t/>
            </a:r>
            <a:br>
              <a:rPr lang="en-US" b="1" dirty="0" smtClean="0">
                <a:solidFill>
                  <a:schemeClr val="bg1"/>
                </a:solidFill>
                <a:effectLst>
                  <a:outerShdw blurRad="38100" dist="38100" dir="2700000" algn="tl">
                    <a:srgbClr val="000000">
                      <a:alpha val="43137"/>
                    </a:srgbClr>
                  </a:outerShdw>
                </a:effectLst>
                <a:latin typeface="Cambria" pitchFamily="18" charset="0"/>
              </a:rPr>
            </a:br>
            <a:r>
              <a:rPr lang="en-US" b="1" dirty="0" smtClean="0">
                <a:solidFill>
                  <a:schemeClr val="bg1"/>
                </a:solidFill>
                <a:effectLst>
                  <a:outerShdw blurRad="38100" dist="38100" dir="2700000" algn="tl">
                    <a:srgbClr val="000000">
                      <a:alpha val="43137"/>
                    </a:srgbClr>
                  </a:outerShdw>
                </a:effectLst>
                <a:latin typeface="Cambria" pitchFamily="18" charset="0"/>
              </a:rPr>
              <a:t>LDC Task/Module Review and Feedback Form</a:t>
            </a:r>
            <a:r>
              <a:rPr lang="en-US" sz="3200" b="1" dirty="0" smtClean="0">
                <a:solidFill>
                  <a:schemeClr val="bg1"/>
                </a:solidFill>
                <a:effectLst>
                  <a:outerShdw blurRad="38100" dist="38100" dir="2700000" algn="tl">
                    <a:srgbClr val="000000">
                      <a:alpha val="43137"/>
                    </a:srgbClr>
                  </a:outerShdw>
                </a:effectLst>
                <a:latin typeface="Cambria" pitchFamily="18" charset="0"/>
              </a:rPr>
              <a:t/>
            </a:r>
            <a:br>
              <a:rPr lang="en-US" sz="3200" b="1" dirty="0" smtClean="0">
                <a:solidFill>
                  <a:schemeClr val="bg1"/>
                </a:solidFill>
                <a:effectLst>
                  <a:outerShdw blurRad="38100" dist="38100" dir="2700000" algn="tl">
                    <a:srgbClr val="000000">
                      <a:alpha val="43137"/>
                    </a:srgbClr>
                  </a:outerShdw>
                </a:effectLst>
                <a:latin typeface="Cambria" pitchFamily="18" charset="0"/>
              </a:rPr>
            </a:br>
            <a:endParaRPr lang="en-US" sz="3200" b="1" dirty="0">
              <a:solidFill>
                <a:schemeClr val="bg1"/>
              </a:solidFill>
              <a:effectLst>
                <a:outerShdw blurRad="38100" dist="38100" dir="2700000" algn="tl">
                  <a:srgbClr val="000000">
                    <a:alpha val="43137"/>
                  </a:srgbClr>
                </a:outerShdw>
              </a:effectLst>
              <a:latin typeface="Cambr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47" y="1828800"/>
            <a:ext cx="5091953"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jlcarroll\AppData\Local\Microsoft\Windows\Temporary Internet Files\Content.IE5\SYLIIGVU\MC900440428[1].wmf"/>
          <p:cNvPicPr>
            <a:picLocks noChangeAspect="1" noChangeArrowheads="1"/>
          </p:cNvPicPr>
          <p:nvPr/>
        </p:nvPicPr>
        <p:blipFill>
          <a:blip r:embed="rId4" cstate="print"/>
          <a:srcRect/>
          <a:stretch>
            <a:fillRect/>
          </a:stretch>
        </p:blipFill>
        <p:spPr bwMode="auto">
          <a:xfrm>
            <a:off x="5562600" y="2667001"/>
            <a:ext cx="2512325" cy="2288112"/>
          </a:xfrm>
          <a:prstGeom prst="rect">
            <a:avLst/>
          </a:prstGeom>
          <a:noFill/>
        </p:spPr>
      </p:pic>
    </p:spTree>
    <p:extLst>
      <p:ext uri="{BB962C8B-B14F-4D97-AF65-F5344CB8AC3E}">
        <p14:creationId xmlns:p14="http://schemas.microsoft.com/office/powerpoint/2010/main" val="3323969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526462" cy="1470025"/>
          </a:xfrm>
          <a:solidFill>
            <a:srgbClr val="0070C0"/>
          </a:solidFill>
        </p:spPr>
        <p:txBody>
          <a:bodyPr>
            <a:normAutofit fontScale="90000"/>
          </a:bodyPr>
          <a:lstStyle/>
          <a:p>
            <a:pPr>
              <a:defRPr/>
            </a:pPr>
            <a:r>
              <a:rPr lang="en-US" sz="4000" b="1" dirty="0" smtClean="0">
                <a:solidFill>
                  <a:schemeClr val="bg1"/>
                </a:solidFill>
                <a:effectLst>
                  <a:outerShdw blurRad="38100" dist="38100" dir="2700000" algn="tl">
                    <a:srgbClr val="000000">
                      <a:alpha val="43137"/>
                    </a:srgbClr>
                  </a:outerShdw>
                </a:effectLst>
                <a:latin typeface="Cambria" pitchFamily="18" charset="0"/>
              </a:rPr>
              <a:t/>
            </a:r>
            <a:br>
              <a:rPr lang="en-US" sz="4000" b="1" dirty="0" smtClean="0">
                <a:solidFill>
                  <a:schemeClr val="bg1"/>
                </a:solidFill>
                <a:effectLst>
                  <a:outerShdw blurRad="38100" dist="38100" dir="2700000" algn="tl">
                    <a:srgbClr val="000000">
                      <a:alpha val="43137"/>
                    </a:srgbClr>
                  </a:outerShdw>
                </a:effectLst>
                <a:latin typeface="Cambria" pitchFamily="18" charset="0"/>
              </a:rPr>
            </a:br>
            <a:r>
              <a:rPr lang="en-US" b="1" dirty="0" smtClean="0">
                <a:solidFill>
                  <a:schemeClr val="bg1"/>
                </a:solidFill>
                <a:effectLst>
                  <a:outerShdw blurRad="38100" dist="38100" dir="2700000" algn="tl">
                    <a:srgbClr val="000000">
                      <a:alpha val="43137"/>
                    </a:srgbClr>
                  </a:outerShdw>
                </a:effectLst>
                <a:latin typeface="Cambria" pitchFamily="18" charset="0"/>
              </a:rPr>
              <a:t>LDC “Good to Go” Scoring Guide</a:t>
            </a:r>
            <a:br>
              <a:rPr lang="en-US" b="1" dirty="0" smtClean="0">
                <a:solidFill>
                  <a:schemeClr val="bg1"/>
                </a:solidFill>
                <a:effectLst>
                  <a:outerShdw blurRad="38100" dist="38100" dir="2700000" algn="tl">
                    <a:srgbClr val="000000">
                      <a:alpha val="43137"/>
                    </a:srgbClr>
                  </a:outerShdw>
                </a:effectLst>
                <a:latin typeface="Cambria" pitchFamily="18" charset="0"/>
              </a:rPr>
            </a:br>
            <a:endParaRPr lang="en-US" b="1" dirty="0">
              <a:solidFill>
                <a:schemeClr val="bg1"/>
              </a:solidFill>
              <a:effectLst>
                <a:outerShdw blurRad="38100" dist="38100" dir="2700000" algn="tl">
                  <a:srgbClr val="000000">
                    <a:alpha val="43137"/>
                  </a:srgbClr>
                </a:outerShdw>
              </a:effectLst>
              <a:latin typeface="Cambr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144963"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jlcarroll\AppData\Local\Microsoft\Windows\Temporary Internet Files\Content.IE5\7W3RVUBJ\MC900078825[1].wmf"/>
          <p:cNvPicPr>
            <a:picLocks noChangeAspect="1" noChangeArrowheads="1"/>
          </p:cNvPicPr>
          <p:nvPr/>
        </p:nvPicPr>
        <p:blipFill>
          <a:blip r:embed="rId4" cstate="print"/>
          <a:srcRect/>
          <a:stretch>
            <a:fillRect/>
          </a:stretch>
        </p:blipFill>
        <p:spPr bwMode="auto">
          <a:xfrm>
            <a:off x="4648200" y="2743200"/>
            <a:ext cx="4038600" cy="2303937"/>
          </a:xfrm>
          <a:prstGeom prst="rect">
            <a:avLst/>
          </a:prstGeom>
          <a:noFill/>
        </p:spPr>
      </p:pic>
    </p:spTree>
    <p:extLst>
      <p:ext uri="{BB962C8B-B14F-4D97-AF65-F5344CB8AC3E}">
        <p14:creationId xmlns:p14="http://schemas.microsoft.com/office/powerpoint/2010/main" val="2273794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526462" cy="1470025"/>
          </a:xfrm>
          <a:solidFill>
            <a:srgbClr val="0070C0"/>
          </a:solidFill>
        </p:spPr>
        <p:txBody>
          <a:bodyPr>
            <a:normAutofit fontScale="90000"/>
          </a:bodyPr>
          <a:lstStyle/>
          <a:p>
            <a:pPr>
              <a:defRPr/>
            </a:pPr>
            <a:r>
              <a:rPr lang="en-US" sz="4000" b="1" dirty="0" smtClean="0">
                <a:solidFill>
                  <a:schemeClr val="bg1"/>
                </a:solidFill>
                <a:effectLst>
                  <a:outerShdw blurRad="38100" dist="38100" dir="2700000" algn="tl">
                    <a:srgbClr val="000000">
                      <a:alpha val="43137"/>
                    </a:srgbClr>
                  </a:outerShdw>
                </a:effectLst>
                <a:latin typeface="Cambria" pitchFamily="18" charset="0"/>
              </a:rPr>
              <a:t/>
            </a:r>
            <a:br>
              <a:rPr lang="en-US" sz="4000" b="1" dirty="0" smtClean="0">
                <a:solidFill>
                  <a:schemeClr val="bg1"/>
                </a:solidFill>
                <a:effectLst>
                  <a:outerShdw blurRad="38100" dist="38100" dir="2700000" algn="tl">
                    <a:srgbClr val="000000">
                      <a:alpha val="43137"/>
                    </a:srgbClr>
                  </a:outerShdw>
                </a:effectLst>
                <a:latin typeface="Cambria" pitchFamily="18" charset="0"/>
              </a:rPr>
            </a:br>
            <a:r>
              <a:rPr lang="en-US" b="1" dirty="0" smtClean="0">
                <a:solidFill>
                  <a:schemeClr val="bg1"/>
                </a:solidFill>
                <a:effectLst>
                  <a:outerShdw blurRad="38100" dist="38100" dir="2700000" algn="tl">
                    <a:srgbClr val="000000">
                      <a:alpha val="43137"/>
                    </a:srgbClr>
                  </a:outerShdw>
                </a:effectLst>
                <a:latin typeface="Cambria" pitchFamily="18" charset="0"/>
              </a:rPr>
              <a:t>LDC Task/Module Scoring Guide: Field Trial Version</a:t>
            </a:r>
            <a:br>
              <a:rPr lang="en-US" b="1" dirty="0" smtClean="0">
                <a:solidFill>
                  <a:schemeClr val="bg1"/>
                </a:solidFill>
                <a:effectLst>
                  <a:outerShdw blurRad="38100" dist="38100" dir="2700000" algn="tl">
                    <a:srgbClr val="000000">
                      <a:alpha val="43137"/>
                    </a:srgbClr>
                  </a:outerShdw>
                </a:effectLst>
                <a:latin typeface="Cambria" pitchFamily="18" charset="0"/>
              </a:rPr>
            </a:br>
            <a:endParaRPr lang="en-US" b="1" dirty="0">
              <a:solidFill>
                <a:schemeClr val="bg1"/>
              </a:solidFill>
              <a:effectLst>
                <a:outerShdw blurRad="38100" dist="38100" dir="2700000" algn="tl">
                  <a:srgbClr val="000000">
                    <a:alpha val="43137"/>
                  </a:srgbClr>
                </a:outerShdw>
              </a:effectLst>
              <a:latin typeface="Cambria"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5105400"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jlcarroll\AppData\Local\Microsoft\Windows\Temporary Internet Files\Content.IE5\MJRCWHPK\MC900230083[1].wmf"/>
          <p:cNvPicPr>
            <a:picLocks noChangeAspect="1" noChangeArrowheads="1"/>
          </p:cNvPicPr>
          <p:nvPr/>
        </p:nvPicPr>
        <p:blipFill>
          <a:blip r:embed="rId4" cstate="print"/>
          <a:srcRect/>
          <a:stretch>
            <a:fillRect/>
          </a:stretch>
        </p:blipFill>
        <p:spPr bwMode="auto">
          <a:xfrm>
            <a:off x="5715000" y="2514600"/>
            <a:ext cx="2971800" cy="2971800"/>
          </a:xfrm>
          <a:prstGeom prst="rect">
            <a:avLst/>
          </a:prstGeom>
          <a:noFill/>
        </p:spPr>
      </p:pic>
    </p:spTree>
    <p:extLst>
      <p:ext uri="{BB962C8B-B14F-4D97-AF65-F5344CB8AC3E}">
        <p14:creationId xmlns:p14="http://schemas.microsoft.com/office/powerpoint/2010/main" val="2601970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will be using the LDC module checklist, the LDC Module Review and Feedback Form, and your own module that you are submitting today.</a:t>
            </a:r>
          </a:p>
          <a:p>
            <a:r>
              <a:rPr lang="en-US" dirty="0" smtClean="0"/>
              <a:t>You will be working with a partner.</a:t>
            </a:r>
            <a:endParaRPr lang="en-US" dirty="0"/>
          </a:p>
        </p:txBody>
      </p:sp>
      <p:sp>
        <p:nvSpPr>
          <p:cNvPr id="4" name="Title 3"/>
          <p:cNvSpPr>
            <a:spLocks noGrp="1"/>
          </p:cNvSpPr>
          <p:nvPr>
            <p:ph type="title"/>
          </p:nvPr>
        </p:nvSpPr>
        <p:spPr>
          <a:solidFill>
            <a:srgbClr val="0070C0"/>
          </a:solidFill>
        </p:spPr>
        <p:txBody>
          <a:bodyPr>
            <a:normAutofit fontScale="90000"/>
          </a:bodyPr>
          <a:lstStyle/>
          <a:p>
            <a:pPr>
              <a:defRPr/>
            </a:pPr>
            <a:r>
              <a:rPr lang="en-US" sz="4000" b="1" dirty="0" smtClean="0">
                <a:solidFill>
                  <a:schemeClr val="bg1"/>
                </a:solidFill>
                <a:effectLst>
                  <a:outerShdw blurRad="38100" dist="38100" dir="2700000" algn="tl">
                    <a:srgbClr val="000000">
                      <a:alpha val="43137"/>
                    </a:srgbClr>
                  </a:outerShdw>
                </a:effectLst>
                <a:latin typeface="Cambria" pitchFamily="18" charset="0"/>
              </a:rPr>
              <a:t/>
            </a:r>
            <a:br>
              <a:rPr lang="en-US" sz="4000" b="1" dirty="0" smtClean="0">
                <a:solidFill>
                  <a:schemeClr val="bg1"/>
                </a:solidFill>
                <a:effectLst>
                  <a:outerShdw blurRad="38100" dist="38100" dir="2700000" algn="tl">
                    <a:srgbClr val="000000">
                      <a:alpha val="43137"/>
                    </a:srgbClr>
                  </a:outerShdw>
                </a:effectLst>
                <a:latin typeface="Cambria" pitchFamily="18" charset="0"/>
              </a:rPr>
            </a:br>
            <a:r>
              <a:rPr lang="en-US" sz="4900" b="1" dirty="0" smtClean="0">
                <a:solidFill>
                  <a:schemeClr val="bg1"/>
                </a:solidFill>
                <a:effectLst>
                  <a:outerShdw blurRad="38100" dist="38100" dir="2700000" algn="tl">
                    <a:srgbClr val="000000">
                      <a:alpha val="43137"/>
                    </a:srgbClr>
                  </a:outerShdw>
                </a:effectLst>
                <a:latin typeface="Cambria" pitchFamily="18" charset="0"/>
              </a:rPr>
              <a:t>Using  LDC Tools</a:t>
            </a:r>
            <a:br>
              <a:rPr lang="en-US" sz="4900" b="1" dirty="0" smtClean="0">
                <a:solidFill>
                  <a:schemeClr val="bg1"/>
                </a:solidFill>
                <a:effectLst>
                  <a:outerShdw blurRad="38100" dist="38100" dir="2700000" algn="tl">
                    <a:srgbClr val="000000">
                      <a:alpha val="43137"/>
                    </a:srgbClr>
                  </a:outerShdw>
                </a:effectLst>
                <a:latin typeface="Cambria" pitchFamily="18" charset="0"/>
              </a:rPr>
            </a:br>
            <a:endParaRPr lang="en-US" sz="49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40764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idx="4294967295"/>
          </p:nvPr>
        </p:nvSpPr>
        <p:spPr>
          <a:xfrm>
            <a:off x="0" y="0"/>
            <a:ext cx="7824788" cy="1295400"/>
          </a:xfrm>
        </p:spPr>
        <p:txBody>
          <a:bodyPr>
            <a:normAutofit/>
          </a:bodyPr>
          <a:lstStyle/>
          <a:p>
            <a:pPr eaLnBrk="1" fontAlgn="auto" hangingPunct="1">
              <a:spcAft>
                <a:spcPts val="0"/>
              </a:spcAft>
              <a:defRPr/>
            </a:pPr>
            <a:r>
              <a:rPr lang="en-US" sz="3200" dirty="0" smtClean="0">
                <a:solidFill>
                  <a:schemeClr val="accent3">
                    <a:lumMod val="50000"/>
                  </a:schemeClr>
                </a:solidFill>
              </a:rPr>
              <a:t>     Your Facilitators for Today</a:t>
            </a:r>
          </a:p>
        </p:txBody>
      </p:sp>
      <p:sp>
        <p:nvSpPr>
          <p:cNvPr id="5" name="TextBox 4"/>
          <p:cNvSpPr txBox="1"/>
          <p:nvPr/>
        </p:nvSpPr>
        <p:spPr>
          <a:xfrm>
            <a:off x="381000" y="1524000"/>
            <a:ext cx="8382000" cy="4819781"/>
          </a:xfrm>
          <a:prstGeom prst="rect">
            <a:avLst/>
          </a:prstGeom>
          <a:noFill/>
        </p:spPr>
        <p:txBody>
          <a:bodyPr wrap="square">
            <a:spAutoFit/>
          </a:bodyPr>
          <a:lstStyle/>
          <a:p>
            <a:pPr marL="0" indent="0" fontAlgn="auto">
              <a:lnSpc>
                <a:spcPct val="80000"/>
              </a:lnSpc>
              <a:spcAft>
                <a:spcPts val="0"/>
              </a:spcAft>
              <a:buFontTx/>
              <a:buNone/>
              <a:defRPr/>
            </a:pPr>
            <a:r>
              <a:rPr lang="en-US" sz="2000" b="1" dirty="0"/>
              <a:t> </a:t>
            </a:r>
            <a:r>
              <a:rPr lang="en-US" sz="2800" b="1" dirty="0"/>
              <a:t>Carole Mullins</a:t>
            </a:r>
          </a:p>
          <a:p>
            <a:pPr marL="0" indent="0" fontAlgn="auto">
              <a:lnSpc>
                <a:spcPct val="80000"/>
              </a:lnSpc>
              <a:spcAft>
                <a:spcPts val="0"/>
              </a:spcAft>
              <a:buFontTx/>
              <a:buNone/>
              <a:defRPr/>
            </a:pPr>
            <a:r>
              <a:rPr lang="en-US" sz="2400" b="1" dirty="0"/>
              <a:t>      </a:t>
            </a:r>
            <a:r>
              <a:rPr lang="en-US" sz="2400" dirty="0"/>
              <a:t>KDE/KVEC</a:t>
            </a:r>
            <a:r>
              <a:rPr lang="en-US" sz="2400" b="1" dirty="0"/>
              <a:t> </a:t>
            </a:r>
            <a:r>
              <a:rPr lang="en-US" sz="2400" dirty="0"/>
              <a:t>English/LA Content Specialist</a:t>
            </a:r>
          </a:p>
          <a:p>
            <a:pPr marL="0" indent="0" fontAlgn="auto">
              <a:lnSpc>
                <a:spcPct val="80000"/>
              </a:lnSpc>
              <a:spcAft>
                <a:spcPts val="0"/>
              </a:spcAft>
              <a:buFontTx/>
              <a:buNone/>
              <a:defRPr/>
            </a:pPr>
            <a:r>
              <a:rPr lang="en-US" sz="2400" dirty="0"/>
              <a:t>       </a:t>
            </a:r>
            <a:endParaRPr lang="en-US" sz="2400" b="1" dirty="0"/>
          </a:p>
          <a:p>
            <a:pPr marL="0" indent="0" fontAlgn="auto">
              <a:lnSpc>
                <a:spcPct val="80000"/>
              </a:lnSpc>
              <a:spcAft>
                <a:spcPts val="0"/>
              </a:spcAft>
              <a:buFontTx/>
              <a:buNone/>
              <a:defRPr/>
            </a:pPr>
            <a:r>
              <a:rPr lang="en-US" sz="2400" b="1" dirty="0"/>
              <a:t>  </a:t>
            </a:r>
            <a:r>
              <a:rPr lang="en-US" sz="2800" b="1" dirty="0"/>
              <a:t>Mary McCloud</a:t>
            </a:r>
          </a:p>
          <a:p>
            <a:pPr marL="0" indent="0" fontAlgn="auto">
              <a:lnSpc>
                <a:spcPct val="80000"/>
              </a:lnSpc>
              <a:spcAft>
                <a:spcPts val="0"/>
              </a:spcAft>
              <a:buFontTx/>
              <a:buNone/>
              <a:defRPr/>
            </a:pPr>
            <a:r>
              <a:rPr lang="en-US" sz="2400" b="1" dirty="0"/>
              <a:t>     </a:t>
            </a:r>
            <a:r>
              <a:rPr lang="en-US" sz="2400" dirty="0"/>
              <a:t>KVEC Literacy Consultant</a:t>
            </a:r>
          </a:p>
          <a:p>
            <a:pPr marL="0" indent="0" fontAlgn="auto">
              <a:lnSpc>
                <a:spcPct val="80000"/>
              </a:lnSpc>
              <a:spcAft>
                <a:spcPts val="0"/>
              </a:spcAft>
              <a:buFontTx/>
              <a:buNone/>
              <a:defRPr/>
            </a:pPr>
            <a:endParaRPr lang="en-US" sz="2400" b="1" dirty="0"/>
          </a:p>
          <a:p>
            <a:pPr marL="0" indent="0" fontAlgn="auto">
              <a:lnSpc>
                <a:spcPct val="80000"/>
              </a:lnSpc>
              <a:spcAft>
                <a:spcPts val="0"/>
              </a:spcAft>
              <a:buFontTx/>
              <a:buNone/>
              <a:defRPr/>
            </a:pPr>
            <a:r>
              <a:rPr lang="en-US" sz="2400" b="1" dirty="0"/>
              <a:t>  </a:t>
            </a:r>
            <a:r>
              <a:rPr lang="en-US" sz="2800" b="1" dirty="0"/>
              <a:t>Linda Holbrook</a:t>
            </a:r>
          </a:p>
          <a:p>
            <a:pPr marL="0" indent="0" fontAlgn="auto">
              <a:lnSpc>
                <a:spcPct val="80000"/>
              </a:lnSpc>
              <a:spcAft>
                <a:spcPts val="0"/>
              </a:spcAft>
              <a:buFontTx/>
              <a:buNone/>
              <a:defRPr/>
            </a:pPr>
            <a:r>
              <a:rPr lang="en-US" sz="2400" b="1" dirty="0"/>
              <a:t>     </a:t>
            </a:r>
            <a:r>
              <a:rPr lang="en-US" sz="2400" dirty="0"/>
              <a:t>KDE Literacy Consultant</a:t>
            </a:r>
          </a:p>
          <a:p>
            <a:pPr marL="0" indent="0" fontAlgn="auto">
              <a:lnSpc>
                <a:spcPct val="80000"/>
              </a:lnSpc>
              <a:spcAft>
                <a:spcPts val="0"/>
              </a:spcAft>
              <a:buFontTx/>
              <a:buNone/>
              <a:defRPr/>
            </a:pPr>
            <a:endParaRPr lang="en-US" sz="2400" dirty="0"/>
          </a:p>
          <a:p>
            <a:pPr marL="0" indent="0" fontAlgn="auto">
              <a:lnSpc>
                <a:spcPct val="80000"/>
              </a:lnSpc>
              <a:spcAft>
                <a:spcPts val="0"/>
              </a:spcAft>
              <a:buFontTx/>
              <a:buNone/>
              <a:defRPr/>
            </a:pPr>
            <a:r>
              <a:rPr lang="en-US" sz="2400" b="1" dirty="0"/>
              <a:t>  </a:t>
            </a:r>
            <a:r>
              <a:rPr lang="en-US" sz="2800" b="1" dirty="0"/>
              <a:t>Jennifer Carroll</a:t>
            </a:r>
          </a:p>
          <a:p>
            <a:pPr marL="0" indent="0" fontAlgn="auto">
              <a:lnSpc>
                <a:spcPct val="80000"/>
              </a:lnSpc>
              <a:spcAft>
                <a:spcPts val="0"/>
              </a:spcAft>
              <a:buFontTx/>
              <a:buNone/>
              <a:defRPr/>
            </a:pPr>
            <a:r>
              <a:rPr lang="en-US" sz="2400" b="1" dirty="0"/>
              <a:t>     </a:t>
            </a:r>
            <a:r>
              <a:rPr lang="en-US" sz="2400" dirty="0" smtClean="0"/>
              <a:t>Intervention Specialist, </a:t>
            </a:r>
            <a:r>
              <a:rPr lang="en-US" sz="2400" dirty="0"/>
              <a:t>Wolfe </a:t>
            </a:r>
            <a:r>
              <a:rPr lang="en-US" sz="2400" dirty="0" smtClean="0"/>
              <a:t>County Schools</a:t>
            </a:r>
          </a:p>
          <a:p>
            <a:pPr marL="0" indent="0" fontAlgn="auto">
              <a:lnSpc>
                <a:spcPct val="80000"/>
              </a:lnSpc>
              <a:spcAft>
                <a:spcPts val="0"/>
              </a:spcAft>
              <a:buFontTx/>
              <a:buNone/>
              <a:defRPr/>
            </a:pPr>
            <a:endParaRPr lang="en-US" sz="2400" dirty="0">
              <a:cs typeface="Arial" charset="0"/>
            </a:endParaRPr>
          </a:p>
          <a:p>
            <a:pPr marL="0" indent="0" fontAlgn="auto">
              <a:lnSpc>
                <a:spcPct val="80000"/>
              </a:lnSpc>
              <a:spcAft>
                <a:spcPts val="0"/>
              </a:spcAft>
              <a:buFontTx/>
              <a:buNone/>
              <a:defRPr/>
            </a:pPr>
            <a:r>
              <a:rPr lang="en-US" sz="3200" b="1" dirty="0" smtClean="0"/>
              <a:t> </a:t>
            </a:r>
            <a:r>
              <a:rPr lang="en-US" sz="2800" b="1" dirty="0" smtClean="0"/>
              <a:t>Stacy Noah</a:t>
            </a:r>
            <a:endParaRPr lang="en-US" sz="2800" b="1" dirty="0"/>
          </a:p>
          <a:p>
            <a:pPr marL="0" indent="0" fontAlgn="auto">
              <a:lnSpc>
                <a:spcPct val="80000"/>
              </a:lnSpc>
              <a:spcAft>
                <a:spcPts val="0"/>
              </a:spcAft>
              <a:buFontTx/>
              <a:buNone/>
              <a:defRPr/>
            </a:pPr>
            <a:r>
              <a:rPr lang="en-US" sz="2400" b="1" dirty="0"/>
              <a:t>     </a:t>
            </a:r>
            <a:r>
              <a:rPr lang="en-US" sz="2400" dirty="0" smtClean="0"/>
              <a:t>KDE, Effectiveness Coach</a:t>
            </a:r>
            <a:endParaRPr lang="en-US" sz="2400" dirty="0"/>
          </a:p>
          <a:p>
            <a:pPr marL="0" indent="0" fontAlgn="auto">
              <a:lnSpc>
                <a:spcPct val="80000"/>
              </a:lnSpc>
              <a:spcAft>
                <a:spcPts val="0"/>
              </a:spcAft>
              <a:buFontTx/>
              <a:buNone/>
              <a:defRPr/>
            </a:pPr>
            <a:endParaRPr lang="en-US" sz="2400" dirty="0">
              <a:cs typeface="Arial" charset="0"/>
            </a:endParaRPr>
          </a:p>
        </p:txBody>
      </p:sp>
      <p:pic>
        <p:nvPicPr>
          <p:cNvPr id="102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724400"/>
            <a:ext cx="1143000" cy="127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nts and Settings\cmullin\My Documents\ULlogoCCR4Afinal.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137" y="533400"/>
            <a:ext cx="1869797" cy="12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6137" y="2362200"/>
            <a:ext cx="1837749" cy="167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71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526462" cy="1470025"/>
          </a:xfrm>
          <a:solidFill>
            <a:srgbClr val="0070C0"/>
          </a:solidFill>
        </p:spPr>
        <p:txBody>
          <a:bodyPr>
            <a:normAutofit fontScale="90000"/>
          </a:bodyPr>
          <a:lstStyle/>
          <a:p>
            <a:pPr>
              <a:defRPr/>
            </a:pPr>
            <a:r>
              <a:rPr lang="en-US" sz="4000" b="1" dirty="0" smtClean="0">
                <a:solidFill>
                  <a:schemeClr val="bg1"/>
                </a:solidFill>
                <a:effectLst>
                  <a:outerShdw blurRad="38100" dist="38100" dir="2700000" algn="tl">
                    <a:srgbClr val="000000">
                      <a:alpha val="43137"/>
                    </a:srgbClr>
                  </a:outerShdw>
                </a:effectLst>
                <a:latin typeface="Cambria" pitchFamily="18" charset="0"/>
              </a:rPr>
              <a:t/>
            </a:r>
            <a:br>
              <a:rPr lang="en-US" sz="4000" b="1" dirty="0" smtClean="0">
                <a:solidFill>
                  <a:schemeClr val="bg1"/>
                </a:solidFill>
                <a:effectLst>
                  <a:outerShdw blurRad="38100" dist="38100" dir="2700000" algn="tl">
                    <a:srgbClr val="000000">
                      <a:alpha val="43137"/>
                    </a:srgbClr>
                  </a:outerShdw>
                </a:effectLst>
                <a:latin typeface="Cambria" pitchFamily="18" charset="0"/>
              </a:rPr>
            </a:br>
            <a:r>
              <a:rPr lang="en-US" sz="4900" b="1" dirty="0" smtClean="0">
                <a:solidFill>
                  <a:schemeClr val="bg1"/>
                </a:solidFill>
                <a:effectLst>
                  <a:outerShdw blurRad="38100" dist="38100" dir="2700000" algn="tl">
                    <a:srgbClr val="000000">
                      <a:alpha val="43137"/>
                    </a:srgbClr>
                  </a:outerShdw>
                </a:effectLst>
                <a:latin typeface="Cambria" pitchFamily="18" charset="0"/>
              </a:rPr>
              <a:t>Using  LDC Tools</a:t>
            </a:r>
            <a:br>
              <a:rPr lang="en-US" sz="4900" b="1" dirty="0" smtClean="0">
                <a:solidFill>
                  <a:schemeClr val="bg1"/>
                </a:solidFill>
                <a:effectLst>
                  <a:outerShdw blurRad="38100" dist="38100" dir="2700000" algn="tl">
                    <a:srgbClr val="000000">
                      <a:alpha val="43137"/>
                    </a:srgbClr>
                  </a:outerShdw>
                </a:effectLst>
                <a:latin typeface="Cambria" pitchFamily="18" charset="0"/>
              </a:rPr>
            </a:br>
            <a:endParaRPr lang="en-US" sz="4900" b="1" dirty="0">
              <a:solidFill>
                <a:schemeClr val="bg1"/>
              </a:solidFill>
              <a:effectLst>
                <a:outerShdw blurRad="38100" dist="38100" dir="2700000" algn="tl">
                  <a:srgbClr val="000000">
                    <a:alpha val="43137"/>
                  </a:srgbClr>
                </a:outerShdw>
              </a:effectLst>
              <a:latin typeface="Cambria"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19" y="1905000"/>
            <a:ext cx="4841081"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629469"/>
            <a:ext cx="2895600" cy="285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911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526462" cy="1470025"/>
          </a:xfrm>
          <a:solidFill>
            <a:srgbClr val="0070C0"/>
          </a:solidFill>
        </p:spPr>
        <p:txBody>
          <a:bodyPr>
            <a:normAutofit/>
          </a:bodyPr>
          <a:lstStyle/>
          <a:p>
            <a:pPr algn="l">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          An Instructional Tool</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pic>
        <p:nvPicPr>
          <p:cNvPr id="8" name="Picture 2" descr="C:\Users\jlcarroll\AppData\Local\Microsoft\Windows\Temporary Internet Files\Content.IE5\MJRCWHPK\MC900391188[1].wmf"/>
          <p:cNvPicPr>
            <a:picLocks noChangeAspect="1" noChangeArrowheads="1"/>
          </p:cNvPicPr>
          <p:nvPr/>
        </p:nvPicPr>
        <p:blipFill>
          <a:blip r:embed="rId3" cstate="print"/>
          <a:srcRect/>
          <a:stretch>
            <a:fillRect/>
          </a:stretch>
        </p:blipFill>
        <p:spPr bwMode="auto">
          <a:xfrm>
            <a:off x="2895600" y="2438400"/>
            <a:ext cx="3124200" cy="3581400"/>
          </a:xfrm>
          <a:prstGeom prst="rect">
            <a:avLst/>
          </a:prstGeom>
          <a:noFill/>
        </p:spPr>
      </p:pic>
      <p:pic>
        <p:nvPicPr>
          <p:cNvPr id="3078" name="Picture 6" descr="http://t3.gstatic.com/images?q=tbn:ANd9GcR74R_dPqBQwpEfSGWdAdfL9o45Y-7JGs220y7PioAUuQVCGDJtw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33400"/>
            <a:ext cx="838200" cy="87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12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678862" cy="1470025"/>
          </a:xfrm>
          <a:solidFill>
            <a:srgbClr val="0070C0"/>
          </a:solidFill>
        </p:spPr>
        <p:txBody>
          <a:bodyPr>
            <a:normAutofit/>
          </a:bodyPr>
          <a:lstStyle/>
          <a:p>
            <a:pPr algn="l">
              <a:defRPr/>
            </a:pPr>
            <a:r>
              <a:rPr lang="en-US" sz="4000" b="1" dirty="0" smtClean="0">
                <a:solidFill>
                  <a:schemeClr val="bg1"/>
                </a:solidFill>
                <a:effectLst>
                  <a:outerShdw blurRad="38100" dist="38100" dir="2700000" algn="tl">
                    <a:srgbClr val="000000">
                      <a:alpha val="43137"/>
                    </a:srgbClr>
                  </a:outerShdw>
                </a:effectLst>
                <a:latin typeface="Cambria" pitchFamily="18" charset="0"/>
              </a:rPr>
              <a:t>Engaging Students in the Module</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5" name="Content Placeholder 2"/>
          <p:cNvSpPr txBox="1">
            <a:spLocks/>
          </p:cNvSpPr>
          <p:nvPr/>
        </p:nvSpPr>
        <p:spPr>
          <a:xfrm>
            <a:off x="421105" y="2056263"/>
            <a:ext cx="8229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Students need to see the connection between the final task and the mini-tasks/Skills Clusters included in the Instructional Ladder that lead to successful completion.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In Skill Cluster 1 students must understand the task.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One strategy to help build this understanding is to ask students to rewrite the task and annotate it in order to get the “big picture” of what the module will entail.</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124" name="Picture 4" descr="http://t1.gstatic.com/images?q=tbn:ANd9GcRqwwZ0MlLebolnOGSv-M9Qi9xUjwixDDJgeSfrMYu0ku5980l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284" y="381000"/>
            <a:ext cx="8382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61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389937" cy="1470025"/>
          </a:xfrm>
          <a:solidFill>
            <a:srgbClr val="0070C0"/>
          </a:solidFill>
        </p:spPr>
        <p:txBody>
          <a:bodyPr>
            <a:normAutofit/>
          </a:bodyPr>
          <a:lstStyle/>
          <a:p>
            <a:pPr>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Trying it Out!</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sp>
        <p:nvSpPr>
          <p:cNvPr id="4" name="Content Placeholder 4"/>
          <p:cNvSpPr txBox="1">
            <a:spLocks/>
          </p:cNvSpPr>
          <p:nvPr/>
        </p:nvSpPr>
        <p:spPr>
          <a:xfrm>
            <a:off x="228600" y="1828800"/>
            <a:ext cx="8686800" cy="47545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100" b="1" i="0" u="none" strike="noStrike" kern="1200" cap="none" spc="0" normalizeH="0" baseline="0" noProof="0" dirty="0" smtClean="0">
                <a:ln>
                  <a:noFill/>
                </a:ln>
                <a:solidFill>
                  <a:sysClr val="windowText" lastClr="000000"/>
                </a:solidFill>
                <a:effectLst/>
                <a:uLnTx/>
                <a:uFillTx/>
                <a:latin typeface="Calibri"/>
                <a:ea typeface="+mn-ea"/>
                <a:cs typeface="+mn-cs"/>
              </a:rPr>
              <a:t>Using the handout, rewrite and annotate the following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100" b="1" i="0" u="none" strike="noStrike" kern="1200" cap="none" spc="0" normalizeH="0" baseline="0" noProof="0" dirty="0" smtClean="0">
                <a:ln>
                  <a:noFill/>
                </a:ln>
                <a:solidFill>
                  <a:sysClr val="windowText" lastClr="000000"/>
                </a:solidFill>
                <a:effectLst/>
                <a:uLnTx/>
                <a:uFillTx/>
                <a:latin typeface="Calibri"/>
                <a:ea typeface="+mn-ea"/>
                <a:cs typeface="+mn-cs"/>
              </a:rPr>
              <a:t>Teaching Task: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ysClr val="windowText" lastClr="000000"/>
                </a:solidFill>
                <a:uLnTx/>
                <a:uFillTx/>
                <a:latin typeface="Calibri"/>
                <a:ea typeface="+mn-ea"/>
                <a:cs typeface="+mn-cs"/>
              </a:rPr>
              <a:t>How are a culture’s values reflected in literature?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ysClr val="windowText" lastClr="000000"/>
                </a:solidFill>
                <a:uLnTx/>
                <a:uFillTx/>
                <a:latin typeface="Calibri"/>
                <a:ea typeface="+mn-ea"/>
                <a:cs typeface="+mn-cs"/>
              </a:rPr>
              <a:t>After reading a version of Cinderella from a different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ysClr val="windowText" lastClr="000000"/>
                </a:solidFill>
                <a:uLnTx/>
                <a:uFillTx/>
                <a:latin typeface="Calibri"/>
                <a:ea typeface="+mn-ea"/>
                <a:cs typeface="+mn-cs"/>
              </a:rPr>
              <a:t>culture(s) write an essay that discusses the similarities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ysClr val="windowText" lastClr="000000"/>
                </a:solidFill>
                <a:uLnTx/>
                <a:uFillTx/>
                <a:latin typeface="Calibri"/>
                <a:ea typeface="+mn-ea"/>
                <a:cs typeface="+mn-cs"/>
              </a:rPr>
              <a:t>and differences between each story and evaluates how</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ysClr val="windowText" lastClr="000000"/>
                </a:solidFill>
                <a:uLnTx/>
                <a:uFillTx/>
                <a:latin typeface="Calibri"/>
                <a:ea typeface="+mn-ea"/>
                <a:cs typeface="+mn-cs"/>
              </a:rPr>
              <a:t>they reflect which values are most important in that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ysClr val="windowText" lastClr="000000"/>
                </a:solidFill>
                <a:uLnTx/>
                <a:uFillTx/>
                <a:latin typeface="Calibri"/>
                <a:ea typeface="+mn-ea"/>
                <a:cs typeface="+mn-cs"/>
              </a:rPr>
              <a:t>culture(s). Be sure to support your position with</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ysClr val="windowText" lastClr="000000"/>
                </a:solidFill>
                <a:uLnTx/>
                <a:uFillTx/>
                <a:latin typeface="Calibri"/>
                <a:ea typeface="+mn-ea"/>
                <a:cs typeface="+mn-cs"/>
              </a:rPr>
              <a:t>evidence from the texts.</a:t>
            </a:r>
          </a:p>
        </p:txBody>
      </p:sp>
      <p:pic>
        <p:nvPicPr>
          <p:cNvPr id="6146" name="Picture 2" descr="http://t2.gstatic.com/images?q=tbn:ANd9GcTsJZ6_Hj0aSTnnn6SvCJRiecMcrtKVpmdV5HJ8JWGiw8sx6Wk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77" y="381000"/>
            <a:ext cx="876846" cy="117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5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9"/>
            <a:ext cx="8389937" cy="1223962"/>
          </a:xfrm>
          <a:solidFill>
            <a:srgbClr val="0070C0"/>
          </a:solidFill>
        </p:spPr>
        <p:txBody>
          <a:bodyPr>
            <a:normAutofit/>
          </a:bodyPr>
          <a:lstStyle/>
          <a:p>
            <a:pPr>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  I Will…</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sp>
        <p:nvSpPr>
          <p:cNvPr id="4" name="Content Placeholder 2"/>
          <p:cNvSpPr txBox="1">
            <a:spLocks/>
          </p:cNvSpPr>
          <p:nvPr/>
        </p:nvSpPr>
        <p:spPr>
          <a:xfrm>
            <a:off x="228600" y="1524000"/>
            <a:ext cx="8686800" cy="5181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1" i="0" u="none" strike="noStrike" kern="1200" cap="none" spc="0" normalizeH="0" baseline="0" noProof="0" dirty="0" smtClean="0">
                <a:ln>
                  <a:noFill/>
                </a:ln>
                <a:solidFill>
                  <a:sysClr val="windowText" lastClr="000000"/>
                </a:solidFill>
                <a:effectLst/>
                <a:uLnTx/>
                <a:uFillTx/>
                <a:latin typeface="Calibri"/>
                <a:ea typeface="+mn-ea"/>
                <a:cs typeface="+mn-cs"/>
              </a:rPr>
              <a:t>In engaging in an LDC Module, students also need to analyze the task to see what work and learning it entails.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6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1" i="0" u="none" strike="noStrike" kern="1200" cap="none" spc="0" normalizeH="0" baseline="0" noProof="0" dirty="0" smtClean="0">
                <a:ln>
                  <a:noFill/>
                </a:ln>
                <a:solidFill>
                  <a:sysClr val="windowText" lastClr="000000"/>
                </a:solidFill>
                <a:effectLst/>
                <a:uLnTx/>
                <a:uFillTx/>
                <a:latin typeface="Calibri"/>
                <a:ea typeface="+mn-ea"/>
                <a:cs typeface="+mn-cs"/>
              </a:rPr>
              <a:t>Using the same task, fill in the “I will” chart to identify what student will be doing to successfully complete the module.</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51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51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b="1" i="0" u="none" strike="noStrike" kern="1200" cap="none" spc="0" normalizeH="0" baseline="0" noProof="0" dirty="0" smtClean="0">
                <a:ln>
                  <a:noFill/>
                </a:ln>
                <a:solidFill>
                  <a:sysClr val="windowText" lastClr="000000"/>
                </a:solidFill>
                <a:uLnTx/>
                <a:uFillTx/>
                <a:latin typeface="Calibri"/>
                <a:ea typeface="+mn-ea"/>
                <a:cs typeface="+mn-cs"/>
              </a:rPr>
              <a:t>How are a culture’s values reflected in literature?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b="1" i="0" u="none" strike="noStrike" kern="1200" cap="none" spc="0" normalizeH="0" baseline="0" noProof="0" dirty="0" smtClean="0">
                <a:ln>
                  <a:noFill/>
                </a:ln>
                <a:solidFill>
                  <a:sysClr val="windowText" lastClr="000000"/>
                </a:solidFill>
                <a:uLnTx/>
                <a:uFillTx/>
                <a:latin typeface="Calibri"/>
                <a:ea typeface="+mn-ea"/>
                <a:cs typeface="+mn-cs"/>
              </a:rPr>
              <a:t>After reading a version of Cinderella from a different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b="1" i="0" u="none" strike="noStrike" kern="1200" cap="none" spc="0" normalizeH="0" baseline="0" noProof="0" dirty="0" smtClean="0">
                <a:ln>
                  <a:noFill/>
                </a:ln>
                <a:solidFill>
                  <a:sysClr val="windowText" lastClr="000000"/>
                </a:solidFill>
                <a:uLnTx/>
                <a:uFillTx/>
                <a:latin typeface="Calibri"/>
                <a:ea typeface="+mn-ea"/>
                <a:cs typeface="+mn-cs"/>
              </a:rPr>
              <a:t>culture(s) write an essay that discusses the similarities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b="1" i="0" u="none" strike="noStrike" kern="1200" cap="none" spc="0" normalizeH="0" baseline="0" noProof="0" dirty="0" smtClean="0">
                <a:ln>
                  <a:noFill/>
                </a:ln>
                <a:solidFill>
                  <a:sysClr val="windowText" lastClr="000000"/>
                </a:solidFill>
                <a:uLnTx/>
                <a:uFillTx/>
                <a:latin typeface="Calibri"/>
                <a:ea typeface="+mn-ea"/>
                <a:cs typeface="+mn-cs"/>
              </a:rPr>
              <a:t>and differences between each story and evaluates how</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b="1" i="0" u="none" strike="noStrike" kern="1200" cap="none" spc="0" normalizeH="0" baseline="0" noProof="0" dirty="0" smtClean="0">
                <a:ln>
                  <a:noFill/>
                </a:ln>
                <a:solidFill>
                  <a:sysClr val="windowText" lastClr="000000"/>
                </a:solidFill>
                <a:uLnTx/>
                <a:uFillTx/>
                <a:latin typeface="Calibri"/>
                <a:ea typeface="+mn-ea"/>
                <a:cs typeface="+mn-cs"/>
              </a:rPr>
              <a:t>they reflect which values are most important in that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b="1" i="0" u="none" strike="noStrike" kern="1200" cap="none" spc="0" normalizeH="0" baseline="0" noProof="0" dirty="0" smtClean="0">
                <a:ln>
                  <a:noFill/>
                </a:ln>
                <a:solidFill>
                  <a:sysClr val="windowText" lastClr="000000"/>
                </a:solidFill>
                <a:uLnTx/>
                <a:uFillTx/>
                <a:latin typeface="Calibri"/>
                <a:ea typeface="+mn-ea"/>
                <a:cs typeface="+mn-cs"/>
              </a:rPr>
              <a:t>culture(s). Be sure to support your position with</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b="1" i="0" u="none" strike="noStrike" kern="1200" cap="none" spc="0" normalizeH="0" baseline="0" noProof="0" dirty="0" smtClean="0">
                <a:ln>
                  <a:noFill/>
                </a:ln>
                <a:solidFill>
                  <a:sysClr val="windowText" lastClr="000000"/>
                </a:solidFill>
                <a:uLnTx/>
                <a:uFillTx/>
                <a:latin typeface="Calibri"/>
                <a:ea typeface="+mn-ea"/>
                <a:cs typeface="+mn-cs"/>
              </a:rPr>
              <a:t>evidence from the texts.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170" name="Picture 2" descr="http://t2.gstatic.com/images?q=tbn:ANd9GcT6zLL8l7UoQrUXHms4pmDrffMEjzb1SKB26IyQz6rJ10Ev_o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9252"/>
            <a:ext cx="8382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03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389937" cy="1470025"/>
          </a:xfrm>
          <a:solidFill>
            <a:srgbClr val="0070C0"/>
          </a:solidFill>
        </p:spPr>
        <p:txBody>
          <a:bodyPr>
            <a:normAutofit/>
          </a:bodyPr>
          <a:lstStyle/>
          <a:p>
            <a:pPr algn="l">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Rubric Translation</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sp>
        <p:nvSpPr>
          <p:cNvPr id="4" name="Content Placeholder 2"/>
          <p:cNvSpPr txBox="1">
            <a:spLocks/>
          </p:cNvSpPr>
          <p:nvPr/>
        </p:nvSpPr>
        <p:spPr>
          <a:xfrm>
            <a:off x="457200" y="20574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What does work that meets standards “look like”?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Students will break down the rubric into “look </a:t>
            </a:r>
            <a:r>
              <a:rPr kumimoji="0" lang="en-US" sz="3200" b="0" i="0" u="none" strike="noStrike" kern="1200" cap="none" spc="0" normalizeH="0" baseline="0" noProof="0" dirty="0" err="1" smtClean="0">
                <a:ln>
                  <a:noFill/>
                </a:ln>
                <a:solidFill>
                  <a:sysClr val="windowText" lastClr="000000"/>
                </a:solidFill>
                <a:effectLst/>
                <a:uLnTx/>
                <a:uFillTx/>
                <a:latin typeface="Calibri"/>
                <a:ea typeface="+mn-ea"/>
                <a:cs typeface="+mn-cs"/>
              </a:rPr>
              <a:t>fors</a:t>
            </a: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”…what are the key features of each scoring criteria?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What do I already know how to do?  What do I need support in completing?  How can I plan for success?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0242" name="Picture 2" descr="http://t1.gstatic.com/images?q=tbn:ANd9GcR_6qkNYnbZKouWecZy-72XgSFWZJi2MgVHzSEcb9kLvGtgOAlA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399" y="381001"/>
            <a:ext cx="993965"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ERUUExQVExUWGBcYGRgXFRgdHRccGBgXGBQbGhwfHCceHBkkGRYWHy8gJCcpLCwsFyAxNTIqNTIrLCkBCQoKBQUFDQUFDSkYEhgpKSkpKSkpKSkpKSkpKSkpKSkpKSkpKSkpKSkpKSkpKSkpKSkpKSkpKSkpKSkpKSkpKf/AABEIAF0A7AMBIgACEQEDEQH/xAAcAAADAQADAQEAAAAAAAAAAAAABgcIAQQFAwL/xABLEAACAQICBgcFAgsFBgcAAAABAgMABAURBgcSITFBCBMiUWFxkTJCgaGxI1IUM0Nic4KSorLBwjVjctHSFURTo9PhGCQlVHSTs//EABQBAQAAAAAAAAAAAAAAAAAAAAD/xAAUEQEAAAAAAAAAAAAAAAAAAAAA/9oADAMBAAIRAxEAPwC40UUUBRRRQFFcFsq+D38YzzkQZcc2G750HYpD0r1z2FkSgc3Eo9yHIgHuZ/ZHzPhUo1pa4Zbx3t7VzHaglSynJpsuJJ4hO5efPuCxofq2vMSOcEezFnkZX7KDvyPFj4AGgbca6RF7ISLeOK3XkSDI3qcl/dpPxHWViU/t3k/kjlB6LlViwDo7WkYBupZLhuar9mnyzY+op3w3Vxh0H4uzhz72QOfVs6DJk2JTSntySSH852b6mvj1cnHJ/Q1tWDDokGSRog/NRR9BX22B3UGLIMauI/YmlTL7sjj6Gvew7WricBGzeSsBykIcfvA1qyfCYX3PFG4/OjU/UUv4nqrwycHbtIlJ5xgof3SKCU4D0jrhCBdwJKv3oyUb0Oan5U9tr6wzqRJtylj+S6s7YPj7uXjtUuaSdHGNgWsp2Q8o5htL5BxvHxBpBh1JYq0vVm3Cj/iGRNjzzBzPpnQOGL9JNySLa0UDk0zkn9lch+8aVrzXvij8JY4h3JEv9WZpxwXo2rkDdXRJ+7CgH7zZ/wANN9jqLwqPjC8p75JX+gIFBC5NbWKn/fJB5BB9FrhNbOKj/fZfjsn6rWio9VeFrwsofiCfqa5fVbhZ42UHwUj6Ggg1nr0xWPjMkg7niT+QBpowjpJSggXNqjjvicqfRtoH1FP17qPwqThA0Z745XHyJI+VKeM9G2I5m1unQ8llUMP2lyI9DQN+jmufDrvJet/B3PuzAL6NmV+dPKsCMxvBrJWlOq2/sAWlh24x+UjO0o8TzX4gV9tB9ad3hrKoYzQc4XJIy57B4ofLd4UGsKK8jRfSeG/t1uIGzVtxB9pGHtKw5Ef969egKKKKAooooClnSzWLZYcPt5R1nKJO05/V5DxOVJOuPW01mTZ2jZTkfaSD8kCNyr+eRvz5A9/CIYJo9dYjOVgR55Cc2YnhnxZ3O4eZNBS9IOkbO5ItIEiX70vbb0GSj50jYnrRxOcnbvJQDyjOwPRcqpujXRyQANezljzjh3AeBcjM/ADzqhYVqvw23A2LSIkc5Btn1fOgylLfzyntSSyHxZm+prj/AGXMd/VSH9Rv8q2jb2EcYySNEHcqgfQV9sqDLGrHVzJfXiCaKRbZO1KxUqCBwQE8ychu35Z1qO1tUjRUjUIigBVUZAAcABXlaZY21nYz3CBWaJCwDZ5E5jjkc8t9RL/xIXv/ALe2/wCb/roND0Vn226SVyD9pawMO5WkU+pLfSq3oHp9BikJkiBR0IEkbcUJ4HMcVO/I+BoGeiiigKKK4NBzRWbcF1tYm+IxQtc5xtcIhHVx71MgUjPZz4VpKgKKKKAoorr4hIVikK+0EYjzCkj50HYorP2gusLF58Qtop3kMTyAODAqjLI8TsDKtA0HBGfGobrv1XwxRNf2qiPJh10ajJTtHIOo5HaIBA3b8/O515Glujy31nNbM2yJVyDAZ7JBDKcue8Cgznqf1grhly4nZhbyp2goJydd6MB5bQ+NW2x1y4VLwugh/vEdfmVy+dSO66PGIqTsPbyDkdthn8CteNiGpfFYt/4MZB3xujfLPP5UGnsOxmC4GcM0co70dW+hru1iy5sbm0ftpNbuOBKujDyO405aMa78QtCBI4uox7svtZeDjtA+edBqGilPQfWXaYmuUTbEwGbQvltDvK8mXxHxypsoMU4tftcXEkrntySMxJ72Yn0H8q11odovDYWscMIGQALPzkYjtMTzz5dwrNutfQp8PvnyU9RMzSRNyyJzZPNScsu7I066sdeKwxpa3+eygCpOATko3BZAN5AHvDlxHOgvNFdbD8TinQSQyJKh4MjAj5V2aAooooFTWp/ZF5+hP1FZ/wBTMaNi8AkCFcpcw4BH4tsuO6tAa1P7IvP0J+orMGiWjMmIXSW0TKjvtEF88uypY8ATwFBX9f1pYraRGNYFuesGz1YQMU2W29oL7uezx510OjXZv113Lker2ETPkW2toDzAz9an2mmr+6wt0FwFZX9l0JKtlxU7gQfCrzqX0sgu7Lqooo7eSAgPHHuU7XCQZ7ztZHPMk5jjwoOnrr05usOW2Nq6p1hk2tpFbPZCZcRu4mvR1N6WXGIWUktywd1mZAQoXcEQjcPFjSf0lvYsvOb6R17HR0P/AKbL/wDIf/8AOOg8vW/rNvrC/ENtIixmFHyMaNvZnB3kZ+6Ko+gOMSXWG288xDSSISxAABO0w4DcNwFQzpBuDiwyPCCIHw7Uh+hHrVm1T/2NZ/oz/G1BmOxxAQYgkzAlYrgOQOJCybRA8d1UDSHWbjkim6SOW1tTvUrBmuz7pZ2U559+4d1IOG26yYjGj+w1yqtn3GUA/KtgXtqjwvGwGwyMpGW7ZIII8sqCV6pNcL3sv4JebPXEExyKAvWZDMqwG4NlmQRxyPx9PXXptdYdFbNauqGRpA2aK2YUKRxG7iagmh8hjxO1MfEXMYHl1gH0qu9Jb8TZ/pJf4UoFy11837WxiUCW7eQ5OIhkibIyCoo7Tls+PAd9N2qbSzEJ/wAO/DXkLRRK6CSIJsk9ZnkNkZjsiup0b8Hj6i4uCoMhkEYbLeqhQxA7sy2/yFV3Fh9hL+jf+E0EH0E1w4jdYjbQSyo0ckgVgIkGYyPMDMVY9NtM4cMtTPL2jnsogO92IzAHcMgSTyArM2qz+2LL9MPoaf8ApKzt1tmnubEjfEsoPyAoPEm1wYxfTbFpmpO8RwQhiB4kgsfPcKY9DdNcbTELa3v1kEUz7JMsAXkT2XAG/d417fR1sYxh8koA6x5mVjzyVV2B5byfjVVZAeI8aBO1s6Sz2OHGe3YLIJI1zKhtzE57jupa1K6wLzEZbhbp1cRohXKNVyJZgeA38KpONYHBdxdVcRrLHmDstnlmOB3GupgGh1nZMzWsCQlwAxUneBvHEnvoPTu7GOVSkqLIp4q6hh6GplplqEtbgF7P/wArLxC7zEx7iOKeY3eFVSigxle2Vzht3sttQXELAgg7x3Mp5qRz4EVpvV5rAjv7FJpGRJQSkgzAG2oGZA7iCD8cql/SPvYGubeNMjNGj9YRyVipjU+PtHLubxpE0awe8liLW4fYDkHZ+9sqT8iKDVekGjsF7A0FwgkRvVTyZTxDDvqAaZahrq2LPaZ3UX3R+NUeK+95r6VpGigxdZ4ldWUp6t5raQcQCyH4j/On7RjX1fxSItwVuYswGzQB8s95DLlmfMGnPpHyKtpbjYXaeU5vsjaARScgeIBJHpSLqL0Rivb1pJu0tuquE+8xbJM+9RkTl35UGmVbMZ99c0UUCtrQjLYTeBQSTEcgBmTvFQrUph8i4xAWjdRlLvKMB+LbmRWnqKBX1kaJDEbCWEAdYBtxHudd6j471/WrPmrPFp8OxGORopRGx6uYdW3sMcieHFTk3wrVdFBNNeeiMt7ZJJApkkgYvsrvLIwybZHMjJTl3Z1G9B9Pr/DduG2jD9YQereNmIbLLNQCDnlkMvCtX1+BCueeyM+/IZ+tBknTXBcQ/CetvEdp50WVslJ2QxKqpAGSkBR2eQyrRmquMrg9oGBBEZzBGRHablTbRQY4TALiW82EjdWebZVirAAl8lJOW4Z86edJNbGLxQvZXESxSZGNpOrYOwyyJBz2cyPeA57q0dX4khVvaAPmAaDO+pPVzNNdpeTRtHBCdpNoZdY49nZB90Hfn3gDvpn6R9q7w2ewjPk8ueypOXZTuqyAUUEp6O9uyWE4dWU9edzAj3E76peKj7CX9G/8Jrt0UGT9WGGyri1mWikAEozJRgBuPhV11t6vzidqvVZCeElo89wYEdtCeWeQIPeKe6KDKWjelGI4HK6dUyBj24po22SRwYcN+XMHf40+6J62sRxHELaLqligL/adVGxzUA+07Z5Lnlwyq2yRBuIB8xnXKRhdwAA8BlQT/XmH/wBlN1e3tdbF7GefE58N9KHR3WYT3fWiUfZx5be195s8s6uNFB+JpgilmIVVBJJ4AAZkn4VC9NekIzbUWHpsDeOvcb/NE4Dzb0q4X1ms0TxP7MisjZdzAqfkaybrC0Alwq46tztxPmYpAPaA4g9zjMZjxBoPOwXBLrErrYiDTSyHaZmJOWZ7Tux4DxNas0L0Rjw6zjt07WzvdiPbc+038gO4CkDo7Y1HJaSwCNEliYMWVQDIr57JY8yCCPLKq7QFFFFAja4tEGv8OYRDalhbrUHNsgQ6jxKk5eIFZ00N0umwy6E8W/Lsujbg659pT3HMbjyIrYlS7WPqTivmae1KwXB3sD+LlPecvZY9448xzoGjQ7WRZ4ig6qQLLl2oXIDg88h7w8Rn8Kaaxtjuil3YSZXEMkJB3N7p8Vcbj8DXtYFrgxO1AVbgyqPdmAf5ntD1oNX0VBMP6Skwy660jfxjkZfkQ1exD0k7Y+1aTL5Oh+uVBY6KkLdJG05W1x/y/wDVXRuuksn5OyY/45QPkFNBbKKzjfdIq/Y/ZxW8Q7tlmPxJYfSqToBrmtr9RHOVtrnhssckfxRj/Cd/nQUWigGigKKKKAooooCiikvSnW5h9i/VvIZZOaQgOV/xHMKPLPPwoHSikzB9cGGXA3XKxN92YFD6ns+hpotcXhlGcc0cg/NdT9DQduiuAaGcDicvOg5orzL7Sa1hGctzDGPzpUH86UMb154ZADsSNcN3RIcv2myX0zoKFUE6Q2lkMrQ2cZDvExeRhv2CV2QmffvJI5bq8XS/XxeXYaO3AtIjuJU5yEeL+7+qB50p6H6D3OJzbEKnZz+0lbPZQHiSebfmjeaCldGzDX6y7ny7GykYPexJY+gA/aFXevH0T0Yiw+1S3hHZXeWPF2PtMfEn03CvYoCiiigKKKKD5z26upV1V1PEMAQfMHdSXjOpjDLgk/g/UsecLFP3d6/KniigjN90a4Dn1N3Ing6K3zBWvJm6NUw9i8iP+KJh9GNXyigz8vRsued1B+w9d616NJ/KXo/Uh/mXq50UEifo4WnUsouJ+tI7LnZ2QfFAN4+NSLS3Vve4ex66ItHyljzZCPE+75NlWuq4ZQRkRmD30GR9HdZ2IWQCw3DFB7knbX4Bt4+BFPmGdJOYZCe0jfxjdk+RDVTMd1S4bdEl7ZY3PvRfZnzyHZJ8xSPjHRzgALQ3UqDueNX+YK0HctukhaH27a4Xy6tv6hXbHSJw7/h3X/1p/wBSo1pBoJ+C5/bbeX93l/WaWTb7+PyoNAXPSQsx7FvcMfHq1/qNeBifSTmO6C0jTxkdn+QC0hYDoN+Eso67Yz/u8/6hVPwfo5wEBpruVx3JGqfMlqCZaQ60cRvQVluGVD7kfYXyOzvI8ya6+i+r29xBvsITsc5XzVB+sRv8hma0bgeqLDLUgrbLIw96Y9YfQ9kelOCIAAAAAOAHKgyhiuqHFICc7V5B96Ihx8jn6ilyfBriI5PDNGfGNx/KtqVwRQYoF/Mu7rJF8Nth/OuDcTPu2pG8M2NbTazQ8UU/qiv0tso4Ko8gKDGtnoreTHKO2ncnuif65U1YTqOxScjahWBTzlcD91c2+VakooJFoz0d7aIhruVrhh7i5onxOe0R8RVUw/DooI1jhjSJF4KigAfAV2aKAooooP/Z"/>
          <p:cNvSpPr>
            <a:spLocks noChangeAspect="1" noChangeArrowheads="1"/>
          </p:cNvSpPr>
          <p:nvPr/>
        </p:nvSpPr>
        <p:spPr bwMode="auto">
          <a:xfrm>
            <a:off x="0" y="-430213"/>
            <a:ext cx="2247900" cy="885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77547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389937" cy="1470025"/>
          </a:xfrm>
          <a:solidFill>
            <a:srgbClr val="0070C0"/>
          </a:solidFill>
        </p:spPr>
        <p:txBody>
          <a:bodyPr>
            <a:normAutofit/>
          </a:bodyPr>
          <a:lstStyle/>
          <a:p>
            <a:pPr>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Pacing</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sp>
        <p:nvSpPr>
          <p:cNvPr id="4" name="Content Placeholder 2"/>
          <p:cNvSpPr txBox="1">
            <a:spLocks/>
          </p:cNvSpPr>
          <p:nvPr/>
        </p:nvSpPr>
        <p:spPr>
          <a:xfrm>
            <a:off x="457200" y="1981200"/>
            <a:ext cx="8229600" cy="4495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ysClr val="windowText" lastClr="000000"/>
                </a:solidFill>
                <a:effectLst/>
                <a:uLnTx/>
                <a:uFillTx/>
                <a:latin typeface="Calibri"/>
                <a:ea typeface="+mn-ea"/>
                <a:cs typeface="+mn-cs"/>
              </a:rPr>
              <a:t>Time management and study skills </a:t>
            </a: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are key skills for College and Career Readiness</a:t>
            </a:r>
            <a:r>
              <a:rPr kumimoji="0" lang="en-US" sz="3200" b="0" i="0" u="none" strike="noStrike" kern="1200" cap="none" spc="0" normalizeH="0" noProof="0" dirty="0" smtClean="0">
                <a:ln>
                  <a:noFill/>
                </a:ln>
                <a:solidFill>
                  <a:sysClr val="windowText" lastClr="000000"/>
                </a:solidFill>
                <a:effectLst/>
                <a:uLnTx/>
                <a:uFillTx/>
                <a:latin typeface="Calibri"/>
                <a:ea typeface="+mn-ea"/>
                <a:cs typeface="+mn-cs"/>
              </a:rPr>
              <a:t> and</a:t>
            </a: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 we struggle to teach them to our students.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Providing students the opportunity to </a:t>
            </a:r>
            <a:r>
              <a:rPr kumimoji="0" lang="en-US" sz="3200" b="1" i="0" u="none" strike="noStrike" kern="1200" cap="none" spc="0" normalizeH="0" baseline="0" noProof="0" dirty="0" smtClean="0">
                <a:ln>
                  <a:noFill/>
                </a:ln>
                <a:solidFill>
                  <a:sysClr val="windowText" lastClr="000000"/>
                </a:solidFill>
                <a:effectLst/>
                <a:uLnTx/>
                <a:uFillTx/>
                <a:latin typeface="Calibri"/>
                <a:ea typeface="+mn-ea"/>
                <a:cs typeface="+mn-cs"/>
              </a:rPr>
              <a:t>plan their path</a:t>
            </a: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 to successful completion of a task is a </a:t>
            </a:r>
            <a:r>
              <a:rPr kumimoji="0" lang="en-US" sz="3200" b="1" i="0" u="none" strike="noStrike" kern="1200" cap="none" spc="0" normalizeH="0" baseline="0" noProof="0" dirty="0" smtClean="0">
                <a:ln>
                  <a:noFill/>
                </a:ln>
                <a:solidFill>
                  <a:sysClr val="windowText" lastClr="000000"/>
                </a:solidFill>
                <a:effectLst/>
                <a:uLnTx/>
                <a:uFillTx/>
                <a:latin typeface="Calibri"/>
                <a:ea typeface="+mn-ea"/>
                <a:cs typeface="+mn-cs"/>
              </a:rPr>
              <a:t>way to engage them in these skills</a:t>
            </a: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Students will identify the date that the final task is due, then back-map to identify key dates that work must be completed.</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4679"/>
            <a:ext cx="1219200" cy="115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7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312738" y="223838"/>
            <a:ext cx="8389937" cy="1470025"/>
          </a:xfrm>
          <a:solidFill>
            <a:srgbClr val="0070C0"/>
          </a:solidFill>
        </p:spPr>
        <p:txBody>
          <a:bodyPr>
            <a:normAutofit/>
          </a:bodyPr>
          <a:lstStyle/>
          <a:p>
            <a:pPr>
              <a:defRPr/>
            </a:pPr>
            <a:r>
              <a:rPr lang="en-US" sz="3600" b="1" dirty="0" smtClean="0">
                <a:solidFill>
                  <a:schemeClr val="bg1"/>
                </a:solidFill>
                <a:effectLst>
                  <a:outerShdw blurRad="38100" dist="38100" dir="2700000" algn="tl">
                    <a:srgbClr val="000000">
                      <a:alpha val="43137"/>
                    </a:srgbClr>
                  </a:outerShdw>
                </a:effectLst>
                <a:latin typeface="Cambria" pitchFamily="18" charset="0"/>
              </a:rPr>
              <a:t>Don’t Forget the Tools that Help to Plan and Develop successful LDC Modules!</a:t>
            </a:r>
            <a:endParaRPr lang="en-US" sz="3600" b="1" dirty="0">
              <a:solidFill>
                <a:schemeClr val="bg1"/>
              </a:solidFill>
              <a:effectLst>
                <a:outerShdw blurRad="38100" dist="38100" dir="2700000" algn="tl">
                  <a:srgbClr val="000000">
                    <a:alpha val="43137"/>
                  </a:srgbClr>
                </a:outerShdw>
              </a:effectLst>
              <a:latin typeface="Cambria" pitchFamily="18" charset="0"/>
            </a:endParaRPr>
          </a:p>
        </p:txBody>
      </p:sp>
      <p:sp>
        <p:nvSpPr>
          <p:cNvPr id="4" name="Content Placeholder 2"/>
          <p:cNvSpPr txBox="1">
            <a:spLocks/>
          </p:cNvSpPr>
          <p:nvPr/>
        </p:nvSpPr>
        <p:spPr>
          <a:xfrm>
            <a:off x="457200" y="2057400"/>
            <a:ext cx="8229600" cy="40687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ysClr val="windowText" lastClr="000000"/>
                </a:solidFill>
                <a:latin typeface="Calibri"/>
              </a:rPr>
              <a:t>KCAS ELA </a:t>
            </a: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Standards/Quality Core Standards (HS)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LDC Module Checklist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LDC Jurying Tool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Sample Modules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Argumentative or Informational/Explanatory LDC Module Templates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Instructional Strategies you learned in today’s Breakout Session!!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http://t0.gstatic.com/images?q=tbn:ANd9GcSrzM2fEbxn5keDhqnNkJrD2bW2HKE7cdLnvt09D-V5Q9nagJTx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517" y="5600701"/>
            <a:ext cx="1308734" cy="125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66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657600" y="57150"/>
            <a:ext cx="5697538" cy="1143000"/>
          </a:xfrm>
        </p:spPr>
        <p:txBody>
          <a:bodyPr/>
          <a:lstStyle/>
          <a:p>
            <a:r>
              <a:rPr lang="en-US" sz="4000" b="1" dirty="0" smtClean="0">
                <a:solidFill>
                  <a:schemeClr val="accent2"/>
                </a:solidFill>
                <a:effectLst>
                  <a:outerShdw blurRad="38100" dist="38100" dir="2700000" algn="tl">
                    <a:srgbClr val="000000">
                      <a:alpha val="43137"/>
                    </a:srgbClr>
                  </a:outerShdw>
                </a:effectLst>
                <a:latin typeface="Cambria" pitchFamily="18" charset="0"/>
              </a:rPr>
              <a:t>for </a:t>
            </a:r>
            <a:r>
              <a:rPr lang="en-US" sz="4000" dirty="0" smtClean="0">
                <a:solidFill>
                  <a:schemeClr val="accent2"/>
                </a:solidFill>
                <a:effectLst>
                  <a:outerShdw blurRad="38100" dist="38100" dir="2700000" algn="tl">
                    <a:srgbClr val="000000">
                      <a:alpha val="43137"/>
                    </a:srgbClr>
                  </a:outerShdw>
                </a:effectLst>
                <a:latin typeface="Cambria" pitchFamily="18" charset="0"/>
              </a:rPr>
              <a:t>March 28</a:t>
            </a:r>
            <a:r>
              <a:rPr lang="en-US" sz="4000" b="1" dirty="0" smtClean="0">
                <a:solidFill>
                  <a:schemeClr val="accent2"/>
                </a:solidFill>
                <a:effectLst>
                  <a:outerShdw blurRad="38100" dist="38100" dir="2700000" algn="tl">
                    <a:srgbClr val="000000">
                      <a:alpha val="43137"/>
                    </a:srgbClr>
                  </a:outerShdw>
                </a:effectLst>
                <a:latin typeface="Cambria" pitchFamily="18" charset="0"/>
              </a:rPr>
              <a:t>, 2013</a:t>
            </a:r>
          </a:p>
        </p:txBody>
      </p:sp>
      <p:sp>
        <p:nvSpPr>
          <p:cNvPr id="110595" name="Content Placeholder 2"/>
          <p:cNvSpPr>
            <a:spLocks noGrp="1"/>
          </p:cNvSpPr>
          <p:nvPr>
            <p:ph idx="1"/>
          </p:nvPr>
        </p:nvSpPr>
        <p:spPr>
          <a:xfrm>
            <a:off x="152400" y="1447800"/>
            <a:ext cx="8610600" cy="4775200"/>
          </a:xfrm>
        </p:spPr>
        <p:txBody>
          <a:bodyPr/>
          <a:lstStyle/>
          <a:p>
            <a:pPr marL="0" indent="0">
              <a:buNone/>
            </a:pPr>
            <a:r>
              <a:rPr lang="en-US" sz="3600" dirty="0" smtClean="0">
                <a:latin typeface="+mj-lt"/>
              </a:rPr>
              <a:t>Bring a completed LDC Module: </a:t>
            </a:r>
          </a:p>
          <a:p>
            <a:pPr lvl="1">
              <a:buFont typeface="Wingdings" pitchFamily="2" charset="2"/>
              <a:buChar char="§"/>
            </a:pPr>
            <a:r>
              <a:rPr lang="en-US" sz="3400" dirty="0" smtClean="0">
                <a:latin typeface="+mj-lt"/>
              </a:rPr>
              <a:t>Pre-Assessment</a:t>
            </a:r>
          </a:p>
          <a:p>
            <a:pPr lvl="1">
              <a:buFont typeface="Wingdings" pitchFamily="2" charset="2"/>
              <a:buChar char="§"/>
            </a:pPr>
            <a:r>
              <a:rPr lang="en-US" sz="3400" dirty="0" smtClean="0">
                <a:latin typeface="+mj-lt"/>
              </a:rPr>
              <a:t>Instructional Ladder</a:t>
            </a:r>
          </a:p>
          <a:p>
            <a:pPr lvl="1">
              <a:spcBef>
                <a:spcPts val="0"/>
              </a:spcBef>
              <a:buFont typeface="Wingdings" pitchFamily="2" charset="2"/>
              <a:buChar char="§"/>
            </a:pPr>
            <a:r>
              <a:rPr lang="en-US" sz="3400" dirty="0" smtClean="0">
                <a:latin typeface="+mj-lt"/>
              </a:rPr>
              <a:t>2 Samples of </a:t>
            </a:r>
            <a:r>
              <a:rPr lang="en-US" sz="3400" u="sng" dirty="0" smtClean="0">
                <a:latin typeface="+mj-lt"/>
              </a:rPr>
              <a:t>Scored</a:t>
            </a:r>
            <a:r>
              <a:rPr lang="en-US" sz="3400" dirty="0" smtClean="0">
                <a:latin typeface="+mj-lt"/>
              </a:rPr>
              <a:t> Student Work for each of the four performance levels:</a:t>
            </a:r>
          </a:p>
          <a:p>
            <a:pPr lvl="2">
              <a:lnSpc>
                <a:spcPct val="90000"/>
              </a:lnSpc>
            </a:pPr>
            <a:r>
              <a:rPr lang="en-US" sz="2400" dirty="0" smtClean="0">
                <a:latin typeface="+mj-lt"/>
              </a:rPr>
              <a:t>Bring copies, not originals. Remove </a:t>
            </a:r>
            <a:r>
              <a:rPr lang="en-US" sz="2400" dirty="0">
                <a:latin typeface="+mj-lt"/>
              </a:rPr>
              <a:t>any information that could identify the student </a:t>
            </a:r>
            <a:r>
              <a:rPr lang="en-US" sz="2400" dirty="0" smtClean="0">
                <a:latin typeface="+mj-lt"/>
              </a:rPr>
              <a:t>(name</a:t>
            </a:r>
            <a:r>
              <a:rPr lang="en-US" sz="2400" dirty="0">
                <a:latin typeface="+mj-lt"/>
              </a:rPr>
              <a:t>, school, teacher’s name</a:t>
            </a:r>
            <a:r>
              <a:rPr lang="en-US" sz="2400" dirty="0" smtClean="0">
                <a:latin typeface="+mj-lt"/>
              </a:rPr>
              <a:t>, personal information, </a:t>
            </a:r>
            <a:r>
              <a:rPr lang="en-US" sz="2400" dirty="0">
                <a:latin typeface="+mj-lt"/>
              </a:rPr>
              <a:t>etc</a:t>
            </a:r>
            <a:r>
              <a:rPr lang="en-US" sz="2400" dirty="0" smtClean="0">
                <a:latin typeface="+mj-lt"/>
              </a:rPr>
              <a:t>.)</a:t>
            </a:r>
          </a:p>
          <a:p>
            <a:pPr marL="776288" lvl="1" indent="-457200">
              <a:buSzPct val="95000"/>
              <a:buFont typeface="Wingdings" pitchFamily="2" charset="2"/>
              <a:buChar char="§"/>
            </a:pPr>
            <a:r>
              <a:rPr lang="en-US" sz="3400" dirty="0" smtClean="0"/>
              <a:t>“Strategies That Work” Lesson Results</a:t>
            </a:r>
            <a:endParaRPr lang="en-US" sz="3400" dirty="0"/>
          </a:p>
          <a:p>
            <a:pPr marL="1184275" lvl="2" indent="-457200">
              <a:buFont typeface="Wingdings" pitchFamily="2" charset="2"/>
              <a:buChar char="§"/>
            </a:pPr>
            <a:endParaRPr lang="en-US" sz="3000" dirty="0" smtClean="0"/>
          </a:p>
          <a:p>
            <a:pPr marL="0" indent="0">
              <a:buNone/>
            </a:pPr>
            <a:endParaRPr lang="en-US" sz="3600" dirty="0" smtClean="0"/>
          </a:p>
        </p:txBody>
      </p:sp>
      <p:pic>
        <p:nvPicPr>
          <p:cNvPr id="110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925"/>
            <a:ext cx="2939586"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200" y="6096000"/>
            <a:ext cx="4785284" cy="1138773"/>
          </a:xfrm>
          <a:prstGeom prst="rect">
            <a:avLst/>
          </a:prstGeom>
        </p:spPr>
        <p:txBody>
          <a:bodyPr wrap="none">
            <a:spAutoFit/>
          </a:bodyPr>
          <a:lstStyle/>
          <a:p>
            <a:r>
              <a:rPr lang="en-US" sz="2800" b="1" u="sng" dirty="0" smtClean="0">
                <a:solidFill>
                  <a:srgbClr val="FF0000"/>
                </a:solidFill>
                <a:latin typeface="Cambria" pitchFamily="18" charset="0"/>
              </a:rPr>
              <a:t>www.kvecelatln.weebly.com</a:t>
            </a:r>
          </a:p>
          <a:p>
            <a:endParaRPr lang="en-US" sz="4000" dirty="0"/>
          </a:p>
        </p:txBody>
      </p:sp>
    </p:spTree>
    <p:extLst>
      <p:ext uri="{BB962C8B-B14F-4D97-AF65-F5344CB8AC3E}">
        <p14:creationId xmlns:p14="http://schemas.microsoft.com/office/powerpoint/2010/main" val="114113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763000" cy="3124200"/>
          </a:xfrm>
        </p:spPr>
        <p:txBody>
          <a:bodyPr/>
          <a:lstStyle/>
          <a:p>
            <a:pPr marL="0" indent="0" algn="ctr">
              <a:buFont typeface="Wingdings" pitchFamily="2" charset="2"/>
              <a:buNone/>
              <a:defRPr/>
            </a:pPr>
            <a:r>
              <a:rPr lang="en-US" sz="4800" b="1" dirty="0" smtClean="0">
                <a:solidFill>
                  <a:srgbClr val="000066"/>
                </a:solidFill>
              </a:rPr>
              <a:t>Turn in your Evaluation</a:t>
            </a:r>
          </a:p>
          <a:p>
            <a:pPr marL="0" indent="0" algn="ctr">
              <a:buFont typeface="Wingdings" pitchFamily="2" charset="2"/>
              <a:buNone/>
              <a:defRPr/>
            </a:pPr>
            <a:r>
              <a:rPr lang="en-US" sz="4800" b="1" dirty="0" smtClean="0">
                <a:solidFill>
                  <a:srgbClr val="000066"/>
                </a:solidFill>
              </a:rPr>
              <a:t> and Impact Log </a:t>
            </a:r>
          </a:p>
          <a:p>
            <a:pPr marL="0" indent="0" algn="ctr">
              <a:buFont typeface="Wingdings" pitchFamily="2" charset="2"/>
              <a:buNone/>
              <a:defRPr/>
            </a:pPr>
            <a:r>
              <a:rPr lang="en-US" sz="4800" b="1" dirty="0" smtClean="0">
                <a:solidFill>
                  <a:srgbClr val="000066"/>
                </a:solidFill>
              </a:rPr>
              <a:t>before you leave!</a:t>
            </a:r>
          </a:p>
          <a:p>
            <a:pPr marL="0" indent="0" algn="ctr">
              <a:buFont typeface="Wingdings" pitchFamily="2" charset="2"/>
              <a:buNone/>
              <a:defRPr/>
            </a:pPr>
            <a:endParaRPr lang="en-US" sz="3600" b="1" dirty="0" smtClean="0">
              <a:solidFill>
                <a:srgbClr val="000066"/>
              </a:solidFill>
            </a:endParaRPr>
          </a:p>
          <a:p>
            <a:pPr marL="0" indent="0" algn="ctr">
              <a:buFont typeface="Wingdings" pitchFamily="2" charset="2"/>
              <a:buNone/>
              <a:defRPr/>
            </a:pPr>
            <a:endParaRPr lang="en-US" sz="3600" b="1" dirty="0" smtClean="0">
              <a:solidFill>
                <a:schemeClr val="accent6"/>
              </a:solidFill>
            </a:endParaRPr>
          </a:p>
          <a:p>
            <a:pPr marL="0" indent="0">
              <a:buNone/>
              <a:defRPr/>
            </a:pPr>
            <a:endParaRPr lang="en-US" sz="3600" b="1" dirty="0" smtClean="0">
              <a:solidFill>
                <a:schemeClr val="accent6"/>
              </a:solidFill>
            </a:endParaRPr>
          </a:p>
          <a:p>
            <a:pPr marL="0" indent="0">
              <a:buNone/>
              <a:defRPr/>
            </a:pPr>
            <a:endParaRPr lang="en-US" dirty="0">
              <a:solidFill>
                <a:schemeClr val="accent6"/>
              </a:solidFill>
            </a:endParaRPr>
          </a:p>
          <a:p>
            <a:pPr>
              <a:defRPr/>
            </a:pPr>
            <a:endParaRPr lang="en-US" dirty="0">
              <a:solidFill>
                <a:schemeClr val="accent6"/>
              </a:solidFill>
            </a:endParaRPr>
          </a:p>
          <a:p>
            <a:pPr>
              <a:defRPr/>
            </a:pPr>
            <a:endParaRPr lang="en-US" dirty="0" smtClean="0">
              <a:solidFill>
                <a:schemeClr val="accent6"/>
              </a:solidFill>
            </a:endParaRPr>
          </a:p>
          <a:p>
            <a:pPr marL="0" indent="0">
              <a:buFontTx/>
              <a:buNone/>
              <a:defRPr/>
            </a:pPr>
            <a:endParaRPr lang="en-US" dirty="0">
              <a:solidFill>
                <a:schemeClr val="accent6"/>
              </a:solidFill>
            </a:endParaRPr>
          </a:p>
        </p:txBody>
      </p:sp>
      <p:sp>
        <p:nvSpPr>
          <p:cNvPr id="112643" name="Rectangle 1"/>
          <p:cNvSpPr>
            <a:spLocks noChangeArrowheads="1"/>
          </p:cNvSpPr>
          <p:nvPr/>
        </p:nvSpPr>
        <p:spPr bwMode="auto">
          <a:xfrm>
            <a:off x="381000" y="354013"/>
            <a:ext cx="845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5400" b="1" dirty="0" smtClean="0">
                <a:solidFill>
                  <a:srgbClr val="000066"/>
                </a:solidFill>
                <a:latin typeface="+mn-lt"/>
              </a:rPr>
              <a:t>Remember to…</a:t>
            </a:r>
            <a:endParaRPr lang="en-US" sz="5400" b="1" dirty="0">
              <a:solidFill>
                <a:srgbClr val="000066"/>
              </a:solidFill>
              <a:latin typeface="+mn-lt"/>
            </a:endParaRPr>
          </a:p>
        </p:txBody>
      </p:sp>
      <p:pic>
        <p:nvPicPr>
          <p:cNvPr id="7" name="Picture 9" descr="http://t0.gstatic.com/images?q=tbn:ANd9GcT2TPoDqqbfFt5e_n0eph4UTFiBQFFnnkq1rBphvZh4agac8oguUaMyPuRK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5699">
            <a:off x="7240427" y="354012"/>
            <a:ext cx="137160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6161">
            <a:off x="531893" y="5255902"/>
            <a:ext cx="1209925" cy="127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98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70455959"/>
              </p:ext>
            </p:extLst>
          </p:nvPr>
        </p:nvGraphicFramePr>
        <p:xfrm>
          <a:off x="0" y="-1"/>
          <a:ext cx="9144000" cy="7014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495800"/>
            <a:ext cx="1909264" cy="114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ttp://us.cdn1.123rf.com/168nwm/upixel123/upixel1231208/upixel123120800277/14981907-shield-break-and-foo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94" y="3048000"/>
            <a:ext cx="189647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2.gstatic.com/images?q=tbn:ANd9GcS4q6S5XjKUWNK2qL0S7PdqUskneDyM7RoZJzIJLyL1o1owfKDw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94" y="5640521"/>
            <a:ext cx="1896470" cy="13698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hIQEBQUEhIVFRQVFhUVFBQWFRYWFxYVFRcVFBUWFxUXHCYeFxkjGRQVHzEgIycqLC0sFR4xNTAqNSYrLSkBCQoKDgwOGg8PGi0kHhwqKi8sNSwyLTUpMCw0LykuKjUsMDAxLykpLSopNSkpLC81KiksLCwpLCkpLCksKSkpLP/AABEIAMIBAwMBIgACEQEDEQH/xAAcAAEAAQUBAQAAAAAAAAAAAAAABgECBAUHAwj/xABBEAABAwIEAgcEBwcDBQEAAAABAAIDBBEFEiExBkEHEyJRYXGBFDJSkSNCYqGx0fAVJDNyksHhCIKiQ1Oy0vEW/8QAGgEBAAMBAQEAAAAAAAAAAAAAAAEDBAIFBv/EACgRAQACAgECBQMFAAAAAAAAAAABAgMRBBIhBTFBUXETImEUQoGRof/aAAwDAQACEQMRAD8A7iiIgIqOdbdYcuKxt55v5dfv2QZqpdaSox8jQBrfPtH5D/Kwp8TkcLkut3khjf16KNp0kslQ1vvOA8yAsZ+LRjmT5A/3UJqeJqeM2M8d+5l5Hf8AH8lhu4nz/wAKCok8wIx+f3IaTp+NgbMPqQPzWO7iA8sg9S78FD45cQk/h0kbO4vc55+6yswiKvrYhLFVRiNxcAWRW1Y4scO2LixaRqh2S84087H5MP8AcKhxOTvf/S0LQN4Hqne/Wzf7Tl/Ba3COFW1FTVwOlnzUr4mEmZxziWMSh1vq725odkuOIyd7/m381QYi/wCJ/wDUPzWrHRhBzdIfN7vzWmdwdTjExR5OyaV1SX535swlEQbva1jdNG0vbiD/AIn/ADb/AOy9G4m/vf8AIH81pj0YU/LOPJ7vzXLOkDE/2ZXezQhz7MjcSZpGuzPubaG22X5po27h+1nDc/Nv+FVuNu+wfWyjMfAc4aC2rnabC46wkA21GvisDG6CroYXTSVhLGlo7UTZCS9wY0AAXJLnDZNG4T1uMd7Pkbr1bizDvcen5KDOhxKLeKCTyDmH7rhW/wD6KZn8Wjmb4scJB/SUTqHQ2VbHbOHz/svW657DxdTuNjLkPwysdGfK50W5pcSuLsdcd7HBw/XomzSVItJDjThobHz0P69FmxYqw73H3j5hNo0zkVjJA4XBBHgr1KBERAREQEREBERBj1Faxm517hqfktZVY5baze6+pPkBp+KjeJ47HDo99nHaJgzyE+Q29fmsKGWtqf4MQgafrv7ch9Nh63UOtQ3lbiVhmkcGj4pHWHoD/haSbiiNxtC2SoP2AWM/rP8AlYeO4EKEwVFUDPCZQyole4kwB+jJAz3cmcgHuuLbrolHg8TAMrR4bJo25JxTxrNRBomtT9YCWMijzvcAbHtvs0a+uqkXDfCkWIU8VS+aSZsrQ8Z3k25FpaNAQQQfELM6Y+EBW4Y9zG3lp7zR95aB9K31ZrbvY1Q7/TzxX/FoZD3zwX9BK0f8XD/cpc7dHqOCIhTyxwjq3uje1j26Fry05XC3c6xTo/rRVYfBK5oEmXq5hbUSxExyXHi5pPqpRZa7B8BipDN1QcBNM+d4JuBJJbPlH1QSL2QZwjAUT4Ap3QPxCnc1wbHWyviJBDTHUBszQ07GxLtlMEQUso7g+ByxYnXzuA6qobS5DfXPCx7H3HLQtUjRBSy0I4fk/axrMzer9jFMG658/XdaTtbLaw33W+zKqChC+ZeKf33ihzNwayGH0jMcbv8AxcvptcU4W6J6+HGm1lQIjH100zi2TMbvEhb2SAfecEHarKJca0clRU4dAGOMRqfaJ3hpLA2maXsa87DM9zbA72UuRBZkUV6Rq0w0TmRD94qXNpafv6yY5c1+WVud1/shS1YNbg0M0sMsjMz4HOdEbus1z25HHKDYm3eNOVkGvi4SgELIi3OGMazM7tF2UBuZxN7k2utLiHR/TsDpGOMOUFxexxYGgC5JtpYAEqcKL8d4ZUVccVLE0iKeQNq5QQOrp29p7RrcufYM0B3N0EVwg1stNHPC4yRSAuYyoYA8suQHXYb2IFxfkQsmPiUxm1RDJD9ofSR/dqAuhxUzWNDWtDWtAa1oGgaBYADuAC1nEU1PT08k9RYRxtLnHn4Ad7ibADvIUaTtqaDFmyDNG9rh8THa+o3H3rbU+MHnZ33H9eYUQwbgySopxUTNEE8hdIxkV2OijcbxxvcPeeG7kjna2iuljrqU9sCoYOfuSjycNCfkie0p9BXMdzse4/271kXUEw3iOKU5Q7K/nFIMj/S+jvT5rfUuJkaX/wBp/V/lom0ab5FiwYg13ge48/IrJupQqiIgIiIOY4lhgwiSGd0bX0ZOSqflJlhc4jJOXXJfHfQjle+txbotPGzKCyxaQCCNQQdiCNxZXVNK2RjmPaHMeC1zSLhzXCxBHMELX8M8PigpxAySSSNjndX1hBLGE3bGDa5a3YXufuADNxDD454nxStDo5Glj2nm1wsQtfwlg8tJSsgmm64x3ax9iD1QP0QffdwbYX8PU7lUugOF186VfAOIYfjmagppJGRytmhcBaPq33JjdIdALF7DrewX0Yo9xHx9h+HuDaqpYx5FwwBz32OxLGAkDxNkG/YbjUW8O7wVy5LxX06ta5kWFxe1yObmL8smVv2RGAHucBqdgPHl6dGXTFJiFSaWsjZHMQ4xuYHNDizV0bmuJIdYEjX6pCDp9ZXRwsL5XtjYN3vcGtHmXGy1eH8b4fUSCOGsp3yE2DGytJce5ov2vRcK6eMXlfiohkLuoiZEWMabXzjM94B0zEktufhCh2N4W5sbJo6GopogQOslc92dx1bZxYwX0J7IQfYKiPSlxTJh2HPliYXPeepaQ7KYzIx9pb2PukA2+9e/RrjL6vC6aWR2aQsLXuvfM6NzoySe85bnxJW3x+n6ylnYBcuilaB4uY4D8UHCOhjjypZVezujdOKqZplnc57nMOUtuTrfYakrpXSB0u02FOEWQz1BAcY2uDQwHYvfY2JGoABNu64vynoV45hw+WSGZryamSBjHNDcrTdzCX3IIHbB0vsU4/HsHEZqaqAyQOkZM1pGkjAxrezfQlrhsfhF90EmpP8AUa5r2+0UBbG76zJDmt3gPaA75jzXX8FxmGsgZPA7PHILtd8wQRyIIII5EFcL6UOlaixCiFPTxSOe5zHZ5GNb1eU37NiSXH3dORO66R0N4TLS4TCyZpa9znyZCNWte67QRyNtbfaQbrjurdFh87mOLXZQA5pIIJc0XBGx1Wn6O8ee6gkmqpi4Me/tvOzGtad/O6yuk6Q/s2UWOpjH/Nv5Lk1PiM80EVFCCc0hOUfXeTcXPJrQL+hJ2WLLlmmX+H0/A4NeRwJ3qPv7z7ViO6d0vS859TkEAMTpGtYcxD7OIaC4WI8bKe4tjcNJF1kz8rLgX1JJOwAGp/wVxbF+HW4fV0rC7M4iJ8j9gXdYb2B2aALDyWXxJisuMVrIIPcBLY77AD35neFvusNyuK5713Fu877Ls3hfHzTjyYo6cfTM2n8ROv7l1/CcZhqo+sgkD2XIuL6EWJBB1B1CzlEKnEabA6OOMAuOoYwWzyO3c9x5XJuT427goc7perHuPVwx5Ru0MkksPFwP9gtNs1adref4ePi8Mzcjd8UfZvtNpiHYFpcf4YbWy07pZHdVBJ1pgsMksgH0ZedyGG5tsb6qL8OdLcUzgyoZ1TibB4N2X8b6s9bjxXQWlWUyVvG6sfJ4uXjW6ctdb/qfhQhcq6ZukkUbDR0zh7TI36Rw/wCixw5d0jgdO4G/MKQdJ/SKzCqezCHVMoIhYdco2Mrx8I5DmdO+3H+jDgGXGap1TVFzqdry6V7ibzy3zFgPqC4jYG3PTtmSHol4EqammM1S93UOFqeJ2pPfKCdWN0sLHXU7WvMJ8NrKP3T18Q+o89sD7Mn5roUcIa0NaAAAAABYADQADkAtFxbxNFRRtBYZZ5Tkp6ZnvzP7h8LRuXHQD5INNhePsmJa0kPHvRP0kHofeHj9631JiZGl7j4TuPI7hR+l4HllgzVkgdUucZPowGtgvtHE4dohveSbn78N9VUUZy1AdLGNpmj6Rg+0B748vkodb26FT1bX7b8wdwvdRCjxJr2h7XhzT7sjTp69x/Wmy3lLivJ/9XL17v1sm0TDZorQUUoVWi4o42o8NZmqZg0kXbGO1I/+Vg1I8TYeKgfSnx/idPVNoqGncHStBjma0yPkB0cI22s3Kbgk3PPS4XIOL+E8QonRzV7HOMxzFznmQlw1LJHg6PtyvtsdDYPoHgjpHhxplQyNkkD2XGpBdkeCGSNcBYOvfTW2m65fgPEdRw9jEsVfLJMyYtEry5zrtJ+jqLuuXEC4I8XDUiy6t0YYvQ1FCw0UTIWt0lhbbNHJbUOO777h53HqBrumDo//AGlS9ZE395gBdHbeRu7ovXceI+0UHh03U88uF9dTTPa2Ih8gjeQ2SF4DSTlPaAu13dYlQPow4FpcZhqZ6uWWSoz5XduxZdoLJDzeT2t9Oxay3PQlxf7XDJhdUM2WN/VX5wnsyRO/lzaeBI5BZ3Rd0a1+F4jM9xYKVwfHq+7pWg3ieGtGh/mt7zkEP6Kqs4VjclHUAAyE0+YjZ4OaIg/C/TzztWy6WeD6mmxSCtoInudK4PtGxzi2ojsbkN5ObY+j11TE+jahqa0Vk0RdK0MA7bmtuw3a4tba7hoNT9UaKUWQc5416MW43DDO4mlqhG24cMwAIzGKQA7tc5wuDzO/KMUf+nuaRzfa8QL427NY1zjbuaZDZnyK7dZEGFg2ERUkEcELckcbQ1rd9N7knckkknmSswhVRBphwdQiXrRR0/W3zdZ1MebNve9t/FZuI4PDUsyTxRys+GRjXi/fZw0PistzrK2xO6CP0HAmH00meKigY8atcGC48QTex8lvQ48lfoEzHuQariHBfbIDE5zmgkHM0C92m40OllquFeB46J7pC7rJHdkPLcuVnwgXOpOpPOw7lKrnuVQ9czSsz1a7r68jLXHOKLfbPo5d0o8OVM9QySGB8rBHlJZYkEOcbZb32I2Ug6O+DfYoeslH7xKAX/Ybu2MeW57z5BTAx+iNPJVxhrF5v6y1ZPEs1+NXjftr/vy4p0iS9bipjkeWMb1UeY/VY4NcXD+px9F13CMMhp4WxwtDWAaW5+JP1ie87qP8dcEQ1retLxDLG0/Sn3Sxt3ESD4Rqb7i5XJOHcfq5j1FHVF2pa2Ns4jJF7XYyUtJB37OuuwVOrYr2nW9vTtbDzuNix/Uik441MT5T+Uq6Wo6ZtRH1YaJrHrsttW6ZM9vrb+NvRdG4UmcMPpzIdRCwuJ/lBuSfCy57w/0Xzvk62vIbGDmczPnfJz7b9g3v1JPgvDj3jr2g+zUxPUg5XOaNZTsGtA+r4DfyXEWnHM5LRrflDRkwV5dMfDwW6ox7m1/SGRxXxRheITGKqpesiaMrKpmkrTc3LSNcl+VzfexXReFm0raWNlGWGBjQ1mU3t35ueYkkm+tyVxXhhuHuL2VokDnGzJASBHbcFo1BvzIPIWHO6oldhlTejq2ytsCHNO4v7krR2T+tlFeRaI6rd4/2HefwXDkv9LD1VtEdpnvW38+jv61kfDlOKt1XkvO9jYy9xc7Kxv1WAmzAeeW117YRWmaCKQjKXsY8juLgDb71mXW+J2+RtE1mYn0C1R7i7HaajiBnu5zzlihYM0sz+TI2bk3I12F1ISo/hHBkUFTJVSPfUVMhNpZbExR65YomgBrGgHkATr5KUIlScP1jI/aBGynmeS51O1xezJ9VsvLrLblv/wAz8JxsPJYW9XKPehcd/GM7EfrTdTt7AVFuK+HoXRule4RdWM3WlwZkt9bOdv7qJTEvZlaANJC3wzEW9LoolQ4xWPja6JkVQwjszXIzjkbcjy9EUaTuHUzGN+f6/XotbxBw/DXU74J2Zo3ix7weTmnk4HUFbRF05fMtLh2I8O4u1kLHzZzZjWtJbVQ31Fhezh/xOuoOv0rC7M0EtLbgEtNri4vY20uPBXmMXvbXv89/wHyVyDCocGggLzDDHGZHF8hY0NL3E3JcQNTcrNREBERAREQEREHnm1N1UknwCuIVu/kgo0d3zVcg5oTfy71boguyDkqHx+arYHZVaboKXI8QqFwuLKuo8lEOkzjxmFUZe2xqJLsgYfi5vcPhaCD4nKOaCB9O/SHYHD6d2psapwOw3bDfx0LvCw5lY3QRwCXOGITt0FxTNI57Ol/FrfU9ygnAXCUmMV9nlxZm62pkJ1IcSSL/ABvN/vPJfVVDRshjaxjQ1rQGtaBYAAWAA7gEGPjWFNqqeSFznNbI3KXMNnDyPooxwj0bR0UjpZHiaS5EZy2DG99rntnme7Qbm83VCuJpWZ6p84X05OWmO2KttVt5uJdK1M1lfdoAzRMc63M3kbfzs0D0Ukwrohp+y+SaWRtgerIa0G+tnOaLkeVluuNOj+PECJA8xzNblDveYWgkgOb5k6jXXmo10gcZ1FO/2OJrogGtHW65pAQBaPwubXGt+5ZLY4pa17xv2fRYuXl5WHFxePfpmImLekab/ivpBhoR1UIEkwFsg9yPTTMR6dkfctP0ccQYhVVD3SEvpzmL3uFmteNmxd+u4Gg894ceAsQMXWmCzbFxD5GtcBqSXNOx8N154HV4jL9HSyTOyNvkZJlDW6AWBIFtQq/rX64m0T+Ihujw7i/pbUwXrM/utb0+PZ9Agqq43STY9C8O6uofbdrix7XDuIDr/JdVwSvfPAx8kLoXm+aN9rtINvkdx4LbjydfpMPl+Xwv0+pi9bRPtK/FqmSKF74YTNI1t2RBzWZz3Z3aBROk4ImrHtnxaRspBzR0cdxSxHlmH/XePidp5iynCK1gYvsTfhHcANAANAAFRZSILkREBERAREQEREBERARFY/kEC9/L8UeeQV17Lz/EoKgX8gq5wjhsFTN3DRBVzeYVN9RujD/hVfpqgx8RxOOCF8srg1kbS5xPID8TyA5khfNHFmNvxasMjm7nJEw2syMXsL8ubie8k7bbrpr6RjUz+yUz/oYXfSuB0kmGlvFrNvF1zyC53BjZaCMupFiQbacx4XQdD4S6S4MFk9nZT9bTmxfM0kSuk1DpAHaFnJrTY2F73JC+gqKpEsbHgOaHta4B7S1wDgDZzTq12uo5LhPRHwCamVtdUs7DbGnjP1iD/FcD9UHbvOuwF+9MbogvVLKqIKWXjNQxvc1zmNc5huwloJabWu0nY25he6Ib0ivSPiHUYfKRoX2iHnIbH7rqN9DdD2J5bbuawH+UFx/8wujVtCyZjo5Gh7HCzmuFwR4hYXD/AA9FQxdVFfLmc7tG57Rva/MDQC/IKicczki/s9TFza4+FfjRHe0xO/w2eVEutLxFxfTULbyv7R92Nur3enIeJ0V02isbl52PFfLaKY43M+zdouJ4p0m1tTK1sF4+0CyOMZ3usbjNpdw7wAAuu4LUSyU8b5o+rkc0F7L3yu5j/Crx5a5N9LbzPDsvErWckxufSJ7x8s5ERWvOXIiIkREQEREBERAREQFa4K5EFlid0bqb/JCb6D1Vx0CC0blVj2Vo0Hmr2jRB5kb/ADCgvSpx17FT9TE61RMDYjeOPZz/AAJ1DfG55KS8V8TRYdTSVEx7LBo29i9591jfEn5C55L5SxfiieqqZKiU5nyOu4a2A2a1vcGiwHgECow1rtRofu+SlHRx0Zvr5w+Ufu0ZGbcdY4a9WPDvI2Gm5WFwVg0mJ1AiY1zWCxlkFiGN/u47AefIFfSuB4VHTQsjjZlYwWA/zzJOpPO6DKoKZsbQ0NygAAACwAGgAA2FuSzArNyNF6ICIiAiIgKhVUQc56Q6/E46iIUwf1LsuTqm5nGRurmyaaDY8ha91j4P0UGY9dXTSOe/tOjBAIJ1yvk1LiNuzYLppCWVM4Ymd27vRr4jlx4ox4oiuvOY85+ZazCOHKakbaCFkfeQO0f5nHV3qVs7KqK2I15MFrTad2nbCnwiF7i50bS42uSO4WH3BFmopciIiAiIgIiICIiAiIgKx/cr1a8IKgK0m58AqFxPgjW38vxQVGuvJJZA0Ek2A1JOm2+qq51lx7pv48LG/s+nd9LIP3gg+5GRcR+BcDc9zbD6yCBdKPHDsWrOrhd+7QkiPuednTEeOzfC3eVpcG4XNVKyGJpc93Mk2A5uceTRuvPDsONwxgLnvIAAGrnHQABd/wCjvgltDFdwDp3gGR3Icwxp+EfefRBtOCuCocPp2xxjxe/m9/Nx/ADkApOI/Eq0C3P5KoseZQXMKvVALKqAiIgIiICIiAiIgIiICIiAiIgIiICIiAiIgIiICIiCx2+qF/d81cQsWtq2RMe+RwYxjS57jyaBcn5INFx3xc3DaV0gs6Z3YhYdnPI3P2W7n0G5XzZUznM+WV5dJI4ukkd7znONyf8AC3fH3Gpral0hvlF2wx/CzvP2juflyC3fRVwE6qkbWVLbsBvBGRo5wP8AEI+EEad5F9gLhJui7gYxtFTUNyyPH0bDvGwjc9z3D5DTcldXhhsLbDuVKWlDR4r2L0FQwBWk3/NVyk7/ACVwCCqIiAiIgIiICIiAiIgIiICIiAiIgIiICIiAiIgIiICoVVecr7DTfl5nRBcSuDdN3H/Xyew07vo43XqHNPvyN1Edx9Vh1P2v5V3L2IH3rk95/sOShfSB0XUtdFnY1sM7SD1jGgFzb9trgNHHLexOxtyuEHGejfgJ2Iz55AfZ4z2z/wBx2/Vg/Ik8hYblfSdBh7Y2gNAaAAAANABoAByCweGsBipYWRxNDWMFgPxJPMk6k87lbwBBb1feVeBZVRAREQEREBERAREQEREBERAREQEREBERAREQEREBERAREQFi1uYMJaLuGrR3kageu3qspWlqDVUfFNNI2/WtYRo5rzlc0jdpB5hYdbxIyaRsFOc7nEGR491kYPaN+ZNso81lYjwrTVDs0kTS7m4Xa4+ZaRf1WTh2CxU7csTGsG5sNz3k7k+JQZVO2wXqgCqgIiICIiAiIgIiICIiAiIgIiICIiAiIgIiICIiAiIgIiICIiAiIgIiICIiAiIgIiICIiAiIgIiICIiAiIgIiICIiAiIgIiICIiAiIgIiICIiAiIgIiICIiAiIgIiICIiAiIgIiICIiAiIgIiIP/9k="/>
          <p:cNvSpPr>
            <a:spLocks noChangeAspect="1" noChangeArrowheads="1"/>
          </p:cNvSpPr>
          <p:nvPr/>
        </p:nvSpPr>
        <p:spPr bwMode="auto">
          <a:xfrm>
            <a:off x="0" y="-895350"/>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359716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14600" y="702919"/>
            <a:ext cx="6356350" cy="1143000"/>
          </a:xfrm>
        </p:spPr>
        <p:txBody>
          <a:bodyPr/>
          <a:lstStyle/>
          <a:p>
            <a:pPr algn="ctr">
              <a:defRPr/>
            </a:pPr>
            <a:r>
              <a:rPr lang="en-US" sz="4000" b="1" dirty="0" smtClean="0">
                <a:solidFill>
                  <a:schemeClr val="accent2">
                    <a:lumMod val="75000"/>
                  </a:schemeClr>
                </a:solidFill>
                <a:effectLst>
                  <a:outerShdw blurRad="38100" dist="38100" dir="2700000" algn="tl">
                    <a:srgbClr val="000000">
                      <a:alpha val="43137"/>
                    </a:srgbClr>
                  </a:outerShdw>
                </a:effectLst>
              </a:rPr>
              <a:t>         Grade Level Groups</a:t>
            </a:r>
            <a:br>
              <a:rPr lang="en-US" sz="4000" b="1" dirty="0" smtClean="0">
                <a:solidFill>
                  <a:schemeClr val="accent2">
                    <a:lumMod val="75000"/>
                  </a:schemeClr>
                </a:solidFill>
                <a:effectLst>
                  <a:outerShdw blurRad="38100" dist="38100" dir="2700000" algn="tl">
                    <a:srgbClr val="000000">
                      <a:alpha val="43137"/>
                    </a:srgbClr>
                  </a:outerShdw>
                </a:effectLst>
              </a:rPr>
            </a:br>
            <a:r>
              <a:rPr lang="en-US" sz="4000" b="1" dirty="0" smtClean="0">
                <a:solidFill>
                  <a:schemeClr val="accent2">
                    <a:lumMod val="75000"/>
                  </a:schemeClr>
                </a:solidFill>
                <a:effectLst>
                  <a:outerShdw blurRad="38100" dist="38100" dir="2700000" algn="tl">
                    <a:srgbClr val="000000">
                      <a:alpha val="43137"/>
                    </a:srgbClr>
                  </a:outerShdw>
                </a:effectLst>
              </a:rPr>
              <a:t>         </a:t>
            </a:r>
            <a:r>
              <a:rPr lang="en-US" sz="2400" dirty="0" smtClean="0">
                <a:solidFill>
                  <a:schemeClr val="accent2">
                    <a:lumMod val="75000"/>
                  </a:schemeClr>
                </a:solidFill>
                <a:effectLst>
                  <a:outerShdw blurRad="38100" dist="38100" dir="2700000" algn="tl">
                    <a:srgbClr val="000000">
                      <a:alpha val="43137"/>
                    </a:srgbClr>
                  </a:outerShdw>
                </a:effectLst>
              </a:rPr>
              <a:t>(Sessions begin at 2:30 p.m.)</a:t>
            </a:r>
            <a:r>
              <a:rPr lang="en-US" sz="2400" b="1" dirty="0" smtClean="0">
                <a:solidFill>
                  <a:schemeClr val="accent2">
                    <a:lumMod val="75000"/>
                  </a:schemeClr>
                </a:solidFill>
                <a:effectLst>
                  <a:outerShdw blurRad="38100" dist="38100" dir="2700000" algn="tl">
                    <a:srgbClr val="000000">
                      <a:alpha val="43137"/>
                    </a:srgbClr>
                  </a:outerShdw>
                </a:effectLst>
              </a:rPr>
              <a:t> </a:t>
            </a:r>
          </a:p>
        </p:txBody>
      </p:sp>
      <p:graphicFrame>
        <p:nvGraphicFramePr>
          <p:cNvPr id="5" name="Diagram 4"/>
          <p:cNvGraphicFramePr/>
          <p:nvPr>
            <p:extLst>
              <p:ext uri="{D42A27DB-BD31-4B8C-83A1-F6EECF244321}">
                <p14:modId xmlns:p14="http://schemas.microsoft.com/office/powerpoint/2010/main" val="2756010326"/>
              </p:ext>
            </p:extLst>
          </p:nvPr>
        </p:nvGraphicFramePr>
        <p:xfrm>
          <a:off x="3581400" y="1943099"/>
          <a:ext cx="5334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2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314480" y="561182"/>
            <a:ext cx="2232025" cy="2031999"/>
          </a:xfrm>
          <a:noFill/>
        </p:spPr>
      </p:pic>
      <p:sp>
        <p:nvSpPr>
          <p:cNvPr id="34821" name="Rectangle 5"/>
          <p:cNvSpPr txBox="1">
            <a:spLocks noChangeArrowheads="1"/>
          </p:cNvSpPr>
          <p:nvPr/>
        </p:nvSpPr>
        <p:spPr bwMode="auto">
          <a:xfrm>
            <a:off x="69207" y="2593181"/>
            <a:ext cx="27368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smtClean="0">
                <a:solidFill>
                  <a:srgbClr val="FF0000"/>
                </a:solidFill>
                <a:effectLst>
                  <a:outerShdw blurRad="38100" dist="38100" dir="2700000" algn="tl">
                    <a:srgbClr val="000000">
                      <a:alpha val="43137"/>
                    </a:srgbClr>
                  </a:outerShdw>
                </a:effectLst>
              </a:rPr>
              <a:t>2:15-2:25 </a:t>
            </a:r>
            <a:r>
              <a:rPr lang="en-US" sz="2400" b="1" dirty="0">
                <a:solidFill>
                  <a:srgbClr val="FF0000"/>
                </a:solidFill>
                <a:effectLst>
                  <a:outerShdw blurRad="38100" dist="38100" dir="2700000" algn="tl">
                    <a:srgbClr val="000000">
                      <a:alpha val="43137"/>
                    </a:srgbClr>
                  </a:outerShdw>
                </a:effectLst>
              </a:rPr>
              <a:t>p.m.</a:t>
            </a: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97519">
            <a:off x="2705432" y="240877"/>
            <a:ext cx="1153954" cy="92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 y="3962400"/>
            <a:ext cx="147478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171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343" y="762000"/>
            <a:ext cx="8763000" cy="3124200"/>
          </a:xfrm>
        </p:spPr>
        <p:txBody>
          <a:bodyPr/>
          <a:lstStyle/>
          <a:p>
            <a:pPr marL="0" indent="0" algn="ctr">
              <a:buFont typeface="Wingdings" pitchFamily="2" charset="2"/>
              <a:buNone/>
              <a:defRPr/>
            </a:pPr>
            <a:endParaRPr lang="en-US" sz="3600" b="1" u="sng" dirty="0" smtClean="0">
              <a:solidFill>
                <a:srgbClr val="000066"/>
              </a:solidFill>
            </a:endParaRPr>
          </a:p>
          <a:p>
            <a:pPr marL="0" indent="0" algn="ctr">
              <a:buFont typeface="Wingdings" pitchFamily="2" charset="2"/>
              <a:buNone/>
              <a:defRPr/>
            </a:pPr>
            <a:r>
              <a:rPr lang="en-US" sz="5400" b="1" dirty="0" smtClean="0">
                <a:solidFill>
                  <a:srgbClr val="008000"/>
                </a:solidFill>
              </a:rPr>
              <a:t>Our next meeting is March     28, 2013</a:t>
            </a:r>
            <a:endParaRPr lang="en-US" sz="3600" b="1" dirty="0" smtClean="0">
              <a:solidFill>
                <a:srgbClr val="008000"/>
              </a:solidFill>
            </a:endParaRPr>
          </a:p>
          <a:p>
            <a:pPr marL="0" indent="0" algn="ctr">
              <a:buFont typeface="Wingdings" pitchFamily="2" charset="2"/>
              <a:buNone/>
              <a:defRPr/>
            </a:pPr>
            <a:endParaRPr lang="en-US" sz="3600" b="1" dirty="0" smtClean="0">
              <a:solidFill>
                <a:schemeClr val="accent6"/>
              </a:solidFill>
            </a:endParaRPr>
          </a:p>
          <a:p>
            <a:pPr marL="0" indent="0">
              <a:buNone/>
              <a:defRPr/>
            </a:pPr>
            <a:endParaRPr lang="en-US" sz="3600" b="1" dirty="0" smtClean="0">
              <a:solidFill>
                <a:schemeClr val="accent6"/>
              </a:solidFill>
            </a:endParaRPr>
          </a:p>
          <a:p>
            <a:pPr marL="0" indent="0">
              <a:buNone/>
              <a:defRPr/>
            </a:pPr>
            <a:endParaRPr lang="en-US" dirty="0">
              <a:solidFill>
                <a:schemeClr val="accent6"/>
              </a:solidFill>
            </a:endParaRPr>
          </a:p>
          <a:p>
            <a:pPr>
              <a:defRPr/>
            </a:pPr>
            <a:endParaRPr lang="en-US" dirty="0">
              <a:solidFill>
                <a:schemeClr val="accent6"/>
              </a:solidFill>
            </a:endParaRPr>
          </a:p>
          <a:p>
            <a:pPr>
              <a:defRPr/>
            </a:pPr>
            <a:endParaRPr lang="en-US" dirty="0" smtClean="0">
              <a:solidFill>
                <a:schemeClr val="accent6"/>
              </a:solidFill>
            </a:endParaRPr>
          </a:p>
          <a:p>
            <a:pPr marL="0" indent="0">
              <a:buFontTx/>
              <a:buNone/>
              <a:defRPr/>
            </a:pPr>
            <a:endParaRPr lang="en-US" dirty="0">
              <a:solidFill>
                <a:schemeClr val="accent6"/>
              </a:solidFill>
            </a:endParaRPr>
          </a:p>
        </p:txBody>
      </p:sp>
      <p:sp>
        <p:nvSpPr>
          <p:cNvPr id="5" name="Rectangle 4"/>
          <p:cNvSpPr/>
          <p:nvPr/>
        </p:nvSpPr>
        <p:spPr>
          <a:xfrm>
            <a:off x="1295400" y="3964871"/>
            <a:ext cx="6751464" cy="1323439"/>
          </a:xfrm>
          <a:prstGeom prst="rect">
            <a:avLst/>
          </a:prstGeom>
        </p:spPr>
        <p:txBody>
          <a:bodyPr wrap="none">
            <a:spAutoFit/>
          </a:bodyPr>
          <a:lstStyle/>
          <a:p>
            <a:r>
              <a:rPr lang="en-US" sz="4000" b="1" u="sng" dirty="0" smtClean="0">
                <a:solidFill>
                  <a:schemeClr val="accent2"/>
                </a:solidFill>
                <a:latin typeface="Cambria" pitchFamily="18" charset="0"/>
              </a:rPr>
              <a:t>www.kvecelatln.weebly.com</a:t>
            </a:r>
          </a:p>
          <a:p>
            <a:endParaRPr lang="en-US" sz="4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06" y="2375279"/>
            <a:ext cx="377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42095">
            <a:off x="3784037" y="317554"/>
            <a:ext cx="1217804" cy="112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38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795006" y="495300"/>
            <a:ext cx="6196012" cy="1143000"/>
          </a:xfrm>
        </p:spPr>
        <p:txBody>
          <a:bodyPr/>
          <a:lstStyle/>
          <a:p>
            <a:pPr algn="ctr"/>
            <a:r>
              <a:rPr lang="en-US" sz="4000" b="1" dirty="0" smtClean="0"/>
              <a:t>Inclement Weather Procedure</a:t>
            </a:r>
          </a:p>
        </p:txBody>
      </p:sp>
      <p:sp>
        <p:nvSpPr>
          <p:cNvPr id="66563" name="Content Placeholder 2"/>
          <p:cNvSpPr>
            <a:spLocks noGrp="1"/>
          </p:cNvSpPr>
          <p:nvPr>
            <p:ph idx="1"/>
          </p:nvPr>
        </p:nvSpPr>
        <p:spPr>
          <a:xfrm>
            <a:off x="533400" y="1905000"/>
            <a:ext cx="8153400" cy="3355975"/>
          </a:xfrm>
        </p:spPr>
        <p:txBody>
          <a:bodyPr/>
          <a:lstStyle/>
          <a:p>
            <a:pPr algn="l"/>
            <a:r>
              <a:rPr lang="en-US" sz="3200" dirty="0" smtClean="0">
                <a:latin typeface="+mj-lt"/>
              </a:rPr>
              <a:t>If Perry</a:t>
            </a:r>
            <a:r>
              <a:rPr lang="en-US" sz="3200" b="1" dirty="0" smtClean="0">
                <a:latin typeface="+mj-lt"/>
              </a:rPr>
              <a:t> </a:t>
            </a:r>
            <a:r>
              <a:rPr lang="en-US" sz="3200" dirty="0" smtClean="0">
                <a:latin typeface="+mj-lt"/>
              </a:rPr>
              <a:t>County Schools are closed for inclement weather, the KVEC ELA Network will not meet.  </a:t>
            </a:r>
          </a:p>
          <a:p>
            <a:pPr algn="l"/>
            <a:r>
              <a:rPr lang="en-US" sz="3200" dirty="0" smtClean="0">
                <a:latin typeface="+mj-lt"/>
              </a:rPr>
              <a:t>Please check WYMT or the Lexington TV stations and/or websites for school closing information.</a:t>
            </a:r>
          </a:p>
          <a:p>
            <a:pPr algn="l"/>
            <a:r>
              <a:rPr lang="en-US" sz="3200" dirty="0" smtClean="0">
                <a:latin typeface="+mj-lt"/>
              </a:rPr>
              <a:t>Meetings will be rescheduled ASAP and you will be contacted via email with the new meeting date.</a:t>
            </a:r>
          </a:p>
        </p:txBody>
      </p:sp>
      <p:pic>
        <p:nvPicPr>
          <p:cNvPr id="2" name="Picture 2" descr="http://t1.gstatic.com/images?q=tbn:ANd9GcTtsbDB362NOfUhnLaoIHgkaX0cqsJq7KUGyDT3XNX3yT603cI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75"/>
            <a:ext cx="2057400" cy="185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2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8229600" cy="1143000"/>
          </a:xfrm>
          <a:extLst/>
        </p:spPr>
        <p:txBody>
          <a:bodyPr/>
          <a:lstStyle/>
          <a:p>
            <a:pPr algn="ctr">
              <a:defRPr/>
            </a:pPr>
            <a:r>
              <a:rPr lang="en-US" sz="5400" b="1" dirty="0" smtClean="0">
                <a:ln w="18000">
                  <a:solidFill>
                    <a:schemeClr val="accent2">
                      <a:satMod val="140000"/>
                    </a:schemeClr>
                  </a:solidFill>
                  <a:prstDash val="solid"/>
                  <a:miter lim="800000"/>
                </a:ln>
                <a:solidFill>
                  <a:schemeClr val="tx1"/>
                </a:solidFill>
                <a:effectLst>
                  <a:outerShdw blurRad="38100" dist="38100" dir="2700000" algn="tl">
                    <a:srgbClr val="000000">
                      <a:alpha val="43137"/>
                    </a:srgbClr>
                  </a:outerShdw>
                </a:effectLst>
                <a:latin typeface="Cambria" pitchFamily="18" charset="0"/>
              </a:rPr>
              <a:t>Maximizing Productivity </a:t>
            </a:r>
            <a:endParaRPr lang="en-US" sz="5400" b="1" dirty="0" smtClean="0">
              <a:ln w="17780" cmpd="sng">
                <a:solidFill>
                  <a:srgbClr val="FFFFFF"/>
                </a:solidFill>
                <a:prstDash val="solid"/>
                <a:miter lim="800000"/>
              </a:ln>
              <a:solidFill>
                <a:schemeClr val="tx1"/>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sz="quarter" idx="1"/>
          </p:nvPr>
        </p:nvSpPr>
        <p:spPr>
          <a:xfrm>
            <a:off x="152400" y="1608662"/>
            <a:ext cx="8991600" cy="5181600"/>
          </a:xfrm>
        </p:spPr>
        <p:txBody>
          <a:bodyPr>
            <a:normAutofit/>
          </a:bodyPr>
          <a:lstStyle/>
          <a:p>
            <a:pPr eaLnBrk="1" hangingPunct="1">
              <a:buFontTx/>
              <a:buNone/>
              <a:defRPr/>
            </a:pPr>
            <a:r>
              <a:rPr lang="en-US" sz="3200" b="1" dirty="0" smtClean="0">
                <a:solidFill>
                  <a:schemeClr val="accent2"/>
                </a:solidFill>
                <a:latin typeface="Cambria" pitchFamily="18" charset="0"/>
              </a:rPr>
              <a:t>Revisiting Group Norms:</a:t>
            </a:r>
          </a:p>
          <a:p>
            <a:pPr marL="633412" indent="-514350" eaLnBrk="1" hangingPunct="1">
              <a:lnSpc>
                <a:spcPct val="90000"/>
              </a:lnSpc>
              <a:buFont typeface="+mj-lt"/>
              <a:buAutoNum type="arabicPeriod"/>
              <a:defRPr/>
            </a:pPr>
            <a:r>
              <a:rPr lang="en-US" sz="3200" b="1" dirty="0" smtClean="0">
                <a:latin typeface="Cambria" pitchFamily="18" charset="0"/>
              </a:rPr>
              <a:t>Be present and be engaged in the work</a:t>
            </a:r>
          </a:p>
          <a:p>
            <a:pPr marL="633412" indent="-514350" eaLnBrk="1" hangingPunct="1">
              <a:lnSpc>
                <a:spcPct val="90000"/>
              </a:lnSpc>
              <a:buFont typeface="+mj-lt"/>
              <a:buAutoNum type="arabicPeriod"/>
              <a:defRPr/>
            </a:pPr>
            <a:r>
              <a:rPr lang="en-US" sz="3200" b="1" dirty="0" smtClean="0">
                <a:solidFill>
                  <a:schemeClr val="accent2"/>
                </a:solidFill>
                <a:latin typeface="Cambria" pitchFamily="18" charset="0"/>
              </a:rPr>
              <a:t>We are all equal partners in this work</a:t>
            </a:r>
          </a:p>
          <a:p>
            <a:pPr marL="633412" indent="-514350" eaLnBrk="1" hangingPunct="1">
              <a:lnSpc>
                <a:spcPct val="90000"/>
              </a:lnSpc>
              <a:buFont typeface="+mj-lt"/>
              <a:buAutoNum type="arabicPeriod"/>
              <a:defRPr/>
            </a:pPr>
            <a:r>
              <a:rPr lang="en-US" sz="3200" b="1" u="sng" dirty="0" smtClean="0">
                <a:latin typeface="Cambria" pitchFamily="18" charset="0"/>
              </a:rPr>
              <a:t>Complete assignments before coming to next meeting</a:t>
            </a:r>
            <a:endParaRPr lang="en-US" sz="3200" b="1" u="sng" dirty="0" smtClean="0">
              <a:solidFill>
                <a:schemeClr val="accent2"/>
              </a:solidFill>
              <a:latin typeface="Cambria" pitchFamily="18" charset="0"/>
            </a:endParaRPr>
          </a:p>
          <a:p>
            <a:pPr marL="633412" indent="-514350" eaLnBrk="1" hangingPunct="1">
              <a:lnSpc>
                <a:spcPct val="90000"/>
              </a:lnSpc>
              <a:buFont typeface="+mj-lt"/>
              <a:buAutoNum type="arabicPeriod"/>
              <a:defRPr/>
            </a:pPr>
            <a:r>
              <a:rPr lang="en-US" sz="3200" b="1" dirty="0" smtClean="0">
                <a:solidFill>
                  <a:schemeClr val="accent2"/>
                </a:solidFill>
                <a:latin typeface="Cambria" pitchFamily="18" charset="0"/>
              </a:rPr>
              <a:t>Use the law of “Two Feet”</a:t>
            </a:r>
          </a:p>
          <a:p>
            <a:pPr marL="633412" indent="-514350" eaLnBrk="1" hangingPunct="1">
              <a:lnSpc>
                <a:spcPct val="90000"/>
              </a:lnSpc>
              <a:buFont typeface="+mj-lt"/>
              <a:buAutoNum type="arabicPeriod"/>
              <a:defRPr/>
            </a:pPr>
            <a:r>
              <a:rPr lang="en-US" sz="3200" b="1" dirty="0" smtClean="0">
                <a:latin typeface="Cambria" pitchFamily="18" charset="0"/>
              </a:rPr>
              <a:t>Be courteous, respectful and positive </a:t>
            </a:r>
          </a:p>
          <a:p>
            <a:pPr marL="633412" indent="-514350" eaLnBrk="1" hangingPunct="1">
              <a:lnSpc>
                <a:spcPct val="90000"/>
              </a:lnSpc>
              <a:buFont typeface="+mj-lt"/>
              <a:buAutoNum type="arabicPeriod"/>
              <a:defRPr/>
            </a:pPr>
            <a:r>
              <a:rPr lang="en-US" sz="3200" b="1" u="sng" dirty="0" smtClean="0">
                <a:solidFill>
                  <a:schemeClr val="accent2"/>
                </a:solidFill>
                <a:latin typeface="Cambria" pitchFamily="18" charset="0"/>
              </a:rPr>
              <a:t>Keep side conversations to a minimum</a:t>
            </a:r>
          </a:p>
          <a:p>
            <a:pPr marL="633412" indent="-514350" eaLnBrk="1" hangingPunct="1">
              <a:lnSpc>
                <a:spcPct val="90000"/>
              </a:lnSpc>
              <a:buFont typeface="+mj-lt"/>
              <a:buAutoNum type="arabicPeriod"/>
              <a:defRPr/>
            </a:pPr>
            <a:r>
              <a:rPr lang="en-US" sz="3200" b="1" dirty="0" smtClean="0">
                <a:latin typeface="Cambria" pitchFamily="18" charset="0"/>
              </a:rPr>
              <a:t>Phones on Silent and </a:t>
            </a:r>
            <a:r>
              <a:rPr lang="en-US" sz="3200" b="1" u="sng" dirty="0" smtClean="0">
                <a:latin typeface="Cambria" pitchFamily="18" charset="0"/>
              </a:rPr>
              <a:t>No Text Messaging</a:t>
            </a:r>
            <a:r>
              <a:rPr lang="en-US" sz="3200" b="1" dirty="0" smtClean="0">
                <a:latin typeface="Cambria" pitchFamily="18" charset="0"/>
              </a:rPr>
              <a:t>! </a:t>
            </a:r>
          </a:p>
          <a:p>
            <a:pPr marL="633412" indent="-514350" eaLnBrk="1" hangingPunct="1">
              <a:lnSpc>
                <a:spcPct val="90000"/>
              </a:lnSpc>
              <a:buFont typeface="+mj-lt"/>
              <a:buAutoNum type="arabicPeriod"/>
              <a:defRPr/>
            </a:pPr>
            <a:endParaRPr lang="en-US" sz="3200" b="1" dirty="0" smtClean="0">
              <a:solidFill>
                <a:schemeClr val="accent2"/>
              </a:solidFill>
            </a:endParaRPr>
          </a:p>
          <a:p>
            <a:pPr marL="633412" indent="-514350" eaLnBrk="1" hangingPunct="1">
              <a:lnSpc>
                <a:spcPct val="90000"/>
              </a:lnSpc>
              <a:buFontTx/>
              <a:buNone/>
              <a:defRPr/>
            </a:pPr>
            <a:endParaRPr lang="en-US" sz="3200" b="1" dirty="0" smtClean="0">
              <a:solidFill>
                <a:schemeClr val="accent2"/>
              </a:solidFill>
            </a:endParaRPr>
          </a:p>
          <a:p>
            <a:pPr eaLnBrk="1" hangingPunct="1">
              <a:buFontTx/>
              <a:buNone/>
              <a:defRPr/>
            </a:pPr>
            <a:endParaRPr lang="en-US"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798" y="838200"/>
            <a:ext cx="1515802" cy="151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11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304800"/>
            <a:ext cx="8610600" cy="1143000"/>
          </a:xfrm>
        </p:spPr>
        <p:txBody>
          <a:bodyPr>
            <a:noAutofit/>
          </a:bodyPr>
          <a:lstStyle/>
          <a:p>
            <a:pPr algn="ctr" eaLnBrk="1" fontAlgn="auto" hangingPunct="1">
              <a:spcAft>
                <a:spcPts val="0"/>
              </a:spcAft>
              <a:defRPr/>
            </a:pPr>
            <a:r>
              <a:rPr lang="en-US" sz="3600" b="1" dirty="0" smtClean="0">
                <a:effectLst>
                  <a:outerShdw blurRad="38100" dist="38100" dir="2700000" algn="tl">
                    <a:srgbClr val="000000">
                      <a:alpha val="43137"/>
                    </a:srgbClr>
                  </a:outerShdw>
                </a:effectLst>
              </a:rPr>
              <a:t>Through-out the Day,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please complete the:</a:t>
            </a:r>
          </a:p>
        </p:txBody>
      </p:sp>
      <p:sp>
        <p:nvSpPr>
          <p:cNvPr id="12292" name="Text Placeholder 1"/>
          <p:cNvSpPr>
            <a:spLocks noGrp="1"/>
          </p:cNvSpPr>
          <p:nvPr>
            <p:ph type="body" idx="1"/>
          </p:nvPr>
        </p:nvSpPr>
        <p:spPr>
          <a:xfrm>
            <a:off x="457200" y="1826898"/>
            <a:ext cx="3932238" cy="639763"/>
          </a:xfrm>
          <a:ln w="9525"/>
        </p:spPr>
        <p:txBody>
          <a:bodyPr/>
          <a:lstStyle/>
          <a:p>
            <a:pPr eaLnBrk="1" fontAlgn="auto" hangingPunct="1">
              <a:spcBef>
                <a:spcPts val="580"/>
              </a:spcBef>
              <a:spcAft>
                <a:spcPts val="0"/>
              </a:spcAft>
              <a:buFont typeface="Wingdings 2"/>
              <a:buNone/>
              <a:defRPr/>
            </a:pPr>
            <a:r>
              <a:rPr lang="en-US" sz="3200" dirty="0" smtClean="0">
                <a:solidFill>
                  <a:srgbClr val="0070C0"/>
                </a:solidFill>
                <a:effectLst>
                  <a:outerShdw blurRad="38100" dist="38100" dir="2700000" algn="tl">
                    <a:srgbClr val="000000">
                      <a:alpha val="43137"/>
                    </a:srgbClr>
                  </a:outerShdw>
                </a:effectLst>
                <a:latin typeface="Perpetua" pitchFamily="18" charset="0"/>
              </a:rPr>
              <a:t>Evaluation </a:t>
            </a:r>
          </a:p>
        </p:txBody>
      </p:sp>
      <p:sp>
        <p:nvSpPr>
          <p:cNvPr id="12294" name="Text Placeholder 3"/>
          <p:cNvSpPr>
            <a:spLocks noGrp="1"/>
          </p:cNvSpPr>
          <p:nvPr>
            <p:ph type="body" sz="half" idx="3"/>
          </p:nvPr>
        </p:nvSpPr>
        <p:spPr>
          <a:xfrm>
            <a:off x="4787061" y="1805289"/>
            <a:ext cx="3932237" cy="639763"/>
          </a:xfrm>
          <a:ln w="9525"/>
        </p:spPr>
        <p:txBody>
          <a:bodyPr/>
          <a:lstStyle/>
          <a:p>
            <a:pPr eaLnBrk="1" fontAlgn="auto" hangingPunct="1">
              <a:spcBef>
                <a:spcPts val="580"/>
              </a:spcBef>
              <a:spcAft>
                <a:spcPts val="0"/>
              </a:spcAft>
              <a:buFont typeface="Wingdings 2"/>
              <a:buNone/>
              <a:defRPr/>
            </a:pPr>
            <a:r>
              <a:rPr sz="3200" dirty="0">
                <a:solidFill>
                  <a:srgbClr val="0070C0"/>
                </a:solidFill>
                <a:effectLst>
                  <a:outerShdw blurRad="38100" dist="38100" dir="2700000" algn="tl">
                    <a:srgbClr val="000000">
                      <a:alpha val="43137"/>
                    </a:srgbClr>
                  </a:outerShdw>
                </a:effectLst>
                <a:latin typeface="Perpetua" pitchFamily="18" charset="0"/>
              </a:rPr>
              <a:t>Plan/Do/Review</a:t>
            </a:r>
            <a:endParaRPr dirty="0">
              <a:solidFill>
                <a:srgbClr val="0070C0"/>
              </a:solidFill>
              <a:effectLst>
                <a:outerShdw blurRad="38100" dist="38100" dir="2700000" algn="tl">
                  <a:srgbClr val="000000">
                    <a:alpha val="43137"/>
                  </a:srgbClr>
                </a:outerShdw>
              </a:effectLst>
              <a:latin typeface="Perpetua" pitchFamily="18" charset="0"/>
            </a:endParaRPr>
          </a:p>
        </p:txBody>
      </p:sp>
      <p:sp>
        <p:nvSpPr>
          <p:cNvPr id="9222" name="Content Placeholder 2"/>
          <p:cNvSpPr>
            <a:spLocks noGrp="1"/>
          </p:cNvSpPr>
          <p:nvPr>
            <p:ph sz="half" idx="2"/>
          </p:nvPr>
        </p:nvSpPr>
        <p:spPr>
          <a:xfrm>
            <a:off x="457200" y="2438400"/>
            <a:ext cx="3932238" cy="3951288"/>
          </a:xfrm>
        </p:spPr>
        <p:txBody>
          <a:bodyPr/>
          <a:lstStyle/>
          <a:p>
            <a:pPr eaLnBrk="1" hangingPunct="1"/>
            <a:r>
              <a:rPr lang="en-US" sz="3200" dirty="0" smtClean="0">
                <a:latin typeface="Perpetua" pitchFamily="18" charset="0"/>
              </a:rPr>
              <a:t>Gather evidence about what you are learning today. </a:t>
            </a:r>
          </a:p>
        </p:txBody>
      </p:sp>
      <p:sp>
        <p:nvSpPr>
          <p:cNvPr id="5" name="Content Placeholder 4"/>
          <p:cNvSpPr>
            <a:spLocks noGrp="1"/>
          </p:cNvSpPr>
          <p:nvPr>
            <p:ph sz="half" idx="4"/>
          </p:nvPr>
        </p:nvSpPr>
        <p:spPr>
          <a:xfrm>
            <a:off x="4953000" y="2438400"/>
            <a:ext cx="3733800" cy="3951288"/>
          </a:xfrm>
        </p:spPr>
        <p:txBody>
          <a:bodyPr>
            <a:normAutofit/>
          </a:bodyPr>
          <a:lstStyle/>
          <a:p>
            <a:pPr marL="0" indent="0" eaLnBrk="1" fontAlgn="auto" hangingPunct="1">
              <a:spcBef>
                <a:spcPts val="580"/>
              </a:spcBef>
              <a:spcAft>
                <a:spcPts val="0"/>
              </a:spcAft>
              <a:buFont typeface="Arial" charset="0"/>
              <a:buNone/>
              <a:defRPr/>
            </a:pPr>
            <a:r>
              <a:rPr lang="en-US" sz="3200" dirty="0" smtClean="0">
                <a:latin typeface="Perpetua" pitchFamily="18" charset="0"/>
              </a:rPr>
              <a:t>Plan how you could share what you learned today:  </a:t>
            </a:r>
          </a:p>
          <a:p>
            <a:pPr marL="274320" indent="-274320" eaLnBrk="1" fontAlgn="auto" hangingPunct="1">
              <a:spcBef>
                <a:spcPts val="580"/>
              </a:spcBef>
              <a:spcAft>
                <a:spcPts val="0"/>
              </a:spcAft>
              <a:buSzPct val="60000"/>
              <a:buFont typeface="Wingdings 2"/>
              <a:buChar char=""/>
              <a:defRPr/>
            </a:pPr>
            <a:r>
              <a:rPr lang="en-US" sz="3200" dirty="0" smtClean="0">
                <a:latin typeface="Perpetua" pitchFamily="18" charset="0"/>
              </a:rPr>
              <a:t>in your school</a:t>
            </a:r>
          </a:p>
          <a:p>
            <a:pPr marL="274320" indent="-274320" eaLnBrk="1" fontAlgn="auto" hangingPunct="1">
              <a:spcBef>
                <a:spcPts val="580"/>
              </a:spcBef>
              <a:spcAft>
                <a:spcPts val="0"/>
              </a:spcAft>
              <a:buSzPct val="60000"/>
              <a:buFont typeface="Wingdings 2"/>
              <a:buChar char=""/>
              <a:defRPr/>
            </a:pPr>
            <a:r>
              <a:rPr lang="en-US" sz="3200" dirty="0">
                <a:latin typeface="Perpetua" pitchFamily="18" charset="0"/>
              </a:rPr>
              <a:t>i</a:t>
            </a:r>
            <a:r>
              <a:rPr lang="en-US" sz="3200" dirty="0" smtClean="0">
                <a:latin typeface="Perpetua" pitchFamily="18" charset="0"/>
              </a:rPr>
              <a:t>n your district </a:t>
            </a:r>
            <a:endParaRPr lang="en-US" sz="3200" dirty="0">
              <a:latin typeface="Perpetua" pitchFamily="18"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038599"/>
            <a:ext cx="2209800" cy="2667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193221"/>
            <a:ext cx="3143160" cy="16369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4174"/>
            <a:ext cx="1371600" cy="15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09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38400" y="884428"/>
            <a:ext cx="6477000" cy="1143000"/>
          </a:xfrm>
        </p:spPr>
        <p:txBody>
          <a:bodyPr/>
          <a:lstStyle/>
          <a:p>
            <a:pPr algn="ctr" eaLnBrk="1" hangingPunct="1"/>
            <a:r>
              <a:rPr lang="en-US" sz="4800" b="1" dirty="0"/>
              <a:t>2012-13 Teacher Leader Network </a:t>
            </a:r>
            <a:r>
              <a:rPr lang="en-US" sz="4800" b="1" dirty="0" smtClean="0"/>
              <a:t>Target</a:t>
            </a:r>
            <a:endParaRPr lang="en-US" sz="4800" dirty="0" smtClean="0"/>
          </a:p>
        </p:txBody>
      </p:sp>
      <p:sp>
        <p:nvSpPr>
          <p:cNvPr id="11267" name="Content Placeholder 2"/>
          <p:cNvSpPr>
            <a:spLocks noGrp="1"/>
          </p:cNvSpPr>
          <p:nvPr>
            <p:ph sz="quarter" idx="1"/>
          </p:nvPr>
        </p:nvSpPr>
        <p:spPr>
          <a:xfrm>
            <a:off x="838200" y="2683257"/>
            <a:ext cx="7924800" cy="3581400"/>
          </a:xfrm>
        </p:spPr>
        <p:txBody>
          <a:bodyPr/>
          <a:lstStyle/>
          <a:p>
            <a:pPr marL="0" indent="0" algn="ctr" eaLnBrk="1" hangingPunct="1">
              <a:buNone/>
            </a:pPr>
            <a:r>
              <a:rPr lang="en-US" sz="4400" dirty="0" smtClean="0">
                <a:latin typeface="+mj-lt"/>
              </a:rPr>
              <a:t>I can use careful planning to improve</a:t>
            </a:r>
            <a:r>
              <a:rPr lang="en-US" sz="4400" b="1" dirty="0" smtClean="0">
                <a:latin typeface="+mj-lt"/>
              </a:rPr>
              <a:t> instruction </a:t>
            </a:r>
            <a:r>
              <a:rPr lang="en-US" sz="4400" dirty="0" smtClean="0">
                <a:latin typeface="+mj-lt"/>
              </a:rPr>
              <a:t>in order </a:t>
            </a:r>
          </a:p>
          <a:p>
            <a:pPr marL="0" indent="0" algn="ctr" eaLnBrk="1" hangingPunct="1">
              <a:buNone/>
            </a:pPr>
            <a:r>
              <a:rPr lang="en-US" sz="4400" dirty="0" smtClean="0">
                <a:latin typeface="+mj-lt"/>
              </a:rPr>
              <a:t>to become an effective   </a:t>
            </a:r>
          </a:p>
          <a:p>
            <a:pPr marL="0" indent="0" algn="ctr" eaLnBrk="1" hangingPunct="1">
              <a:buNone/>
            </a:pPr>
            <a:r>
              <a:rPr lang="en-US" sz="4400" dirty="0" smtClean="0">
                <a:latin typeface="+mj-lt"/>
              </a:rPr>
              <a:t>teacher and leader.</a:t>
            </a:r>
          </a:p>
        </p:txBody>
      </p:sp>
      <p:pic>
        <p:nvPicPr>
          <p:cNvPr id="1028" name="Picture 4" descr="http://t3.gstatic.com/images?q=tbn:ANd9GcRcAChmkRvLsaLKa-j60Q4KYva2qPm9tpRvqIPKTClJeJUYTqtY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454656" cy="24546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257800"/>
            <a:ext cx="1223962"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1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5824"/>
            <a:ext cx="8229600" cy="1143000"/>
          </a:xfrm>
          <a:noFill/>
          <a:ln w="50800" cmpd="sng">
            <a:solidFill>
              <a:schemeClr val="tx2">
                <a:lumMod val="60000"/>
                <a:lumOff val="40000"/>
              </a:schemeClr>
            </a:solidFill>
            <a:bevel/>
          </a:ln>
        </p:spPr>
        <p:txBody>
          <a:bodyPr>
            <a:normAutofit/>
          </a:bodyPr>
          <a:lstStyle/>
          <a:p>
            <a:r>
              <a:rPr lang="en-US" dirty="0" smtClean="0">
                <a:solidFill>
                  <a:schemeClr val="tx2">
                    <a:lumMod val="60000"/>
                    <a:lumOff val="40000"/>
                  </a:schemeClr>
                </a:solidFill>
                <a:effectLst>
                  <a:outerShdw blurRad="38100" dist="38100" dir="2700000" algn="tl">
                    <a:srgbClr val="000000">
                      <a:alpha val="43137"/>
                    </a:srgbClr>
                  </a:outerShdw>
                </a:effectLst>
              </a:rPr>
              <a:t>Small Group Sessions</a:t>
            </a:r>
            <a:endParaRPr lang="en-US" dirty="0">
              <a:solidFill>
                <a:schemeClr val="tx2">
                  <a:lumMod val="60000"/>
                  <a:lumOff val="4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1626764"/>
              </p:ext>
            </p:extLst>
          </p:nvPr>
        </p:nvGraphicFramePr>
        <p:xfrm>
          <a:off x="152400" y="1644555"/>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31581"/>
            <a:ext cx="76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8034" y="424574"/>
            <a:ext cx="76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412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3375"/>
            <a:ext cx="40957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16395" y="5716318"/>
            <a:ext cx="5291833" cy="830997"/>
          </a:xfrm>
          <a:prstGeom prst="rect">
            <a:avLst/>
          </a:prstGeom>
          <a:noFill/>
        </p:spPr>
        <p:txBody>
          <a:bodyPr wrap="none" rtlCol="0">
            <a:spAutoFit/>
          </a:bodyPr>
          <a:lstStyle/>
          <a:p>
            <a:r>
              <a:rPr lang="en-US" sz="4800" b="1" dirty="0" smtClean="0">
                <a:effectLst>
                  <a:outerShdw blurRad="38100" dist="38100" dir="2700000" algn="tl">
                    <a:srgbClr val="000000">
                      <a:alpha val="43137"/>
                    </a:srgbClr>
                  </a:outerShdw>
                </a:effectLst>
                <a:latin typeface="+mj-lt"/>
              </a:rPr>
              <a:t>12:15 – 1:00 p.m. </a:t>
            </a:r>
            <a:endParaRPr lang="en-US" sz="4800" b="1" dirty="0">
              <a:effectLst>
                <a:outerShdw blurRad="38100" dist="38100" dir="2700000" algn="tl">
                  <a:srgbClr val="000000">
                    <a:alpha val="43137"/>
                  </a:srgbClr>
                </a:outerShdw>
              </a:effectLst>
              <a:latin typeface="+mj-lt"/>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717" y="2209800"/>
            <a:ext cx="284071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28600"/>
            <a:ext cx="762000" cy="76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212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winter5</Template>
  <TotalTime>811</TotalTime>
  <Words>1498</Words>
  <Application>Microsoft Office PowerPoint</Application>
  <PresentationFormat>On-screen Show (4:3)</PresentationFormat>
  <Paragraphs>280</Paragraphs>
  <Slides>31</Slides>
  <Notes>30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winter5</vt:lpstr>
      <vt:lpstr>17_Office Theme</vt:lpstr>
      <vt:lpstr>January 2013 ELA Network </vt:lpstr>
      <vt:lpstr>     Your Facilitators for Today</vt:lpstr>
      <vt:lpstr>PowerPoint Presentation</vt:lpstr>
      <vt:lpstr>Inclement Weather Procedure</vt:lpstr>
      <vt:lpstr>Maximizing Productivity </vt:lpstr>
      <vt:lpstr>Through-out the Day,  please complete the:</vt:lpstr>
      <vt:lpstr>2012-13 Teacher Leader Network Target</vt:lpstr>
      <vt:lpstr>Small Group Sessions</vt:lpstr>
      <vt:lpstr>PowerPoint Presentation</vt:lpstr>
      <vt:lpstr>Plan-Do-Review</vt:lpstr>
      <vt:lpstr>“Strategies That Work” Teaching Comprehension for  Understanding and Engagement  (2nd Edition)</vt:lpstr>
      <vt:lpstr>Strategies That Work  March Meeting Sharathon</vt:lpstr>
      <vt:lpstr>PowerPoint Presentation</vt:lpstr>
      <vt:lpstr>LDC TOOLBOX</vt:lpstr>
      <vt:lpstr>LDC Module Checklist</vt:lpstr>
      <vt:lpstr> LDC Task/Module Review and Feedback Form </vt:lpstr>
      <vt:lpstr> LDC “Good to Go” Scoring Guide </vt:lpstr>
      <vt:lpstr> LDC Task/Module Scoring Guide: Field Trial Version </vt:lpstr>
      <vt:lpstr> Using  LDC Tools </vt:lpstr>
      <vt:lpstr> Using  LDC Tools </vt:lpstr>
      <vt:lpstr>          An Instructional Tool</vt:lpstr>
      <vt:lpstr>Engaging Students in the Module</vt:lpstr>
      <vt:lpstr>Trying it Out!</vt:lpstr>
      <vt:lpstr>  I Will…</vt:lpstr>
      <vt:lpstr>Rubric Translation</vt:lpstr>
      <vt:lpstr>Pacing</vt:lpstr>
      <vt:lpstr>Don’t Forget the Tools that Help to Plan and Develop successful LDC Modules!</vt:lpstr>
      <vt:lpstr>for March 28, 2013</vt:lpstr>
      <vt:lpstr>PowerPoint Presentation</vt:lpstr>
      <vt:lpstr>         Grade Level Groups          (Sessions begin at 2:30 p.m.) </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 - Office of Next Generation Learners</dc:creator>
  <cp:lastModifiedBy>Mullins, Carole - Office of Next Generation Learners</cp:lastModifiedBy>
  <cp:revision>265</cp:revision>
  <dcterms:created xsi:type="dcterms:W3CDTF">2013-01-18T16:51:44Z</dcterms:created>
  <dcterms:modified xsi:type="dcterms:W3CDTF">2013-02-13T18:10:27Z</dcterms:modified>
</cp:coreProperties>
</file>