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1"/>
  </p:notesMasterIdLst>
  <p:sldIdLst>
    <p:sldId id="267" r:id="rId3"/>
    <p:sldId id="257" r:id="rId4"/>
    <p:sldId id="258" r:id="rId5"/>
    <p:sldId id="259" r:id="rId6"/>
    <p:sldId id="260" r:id="rId7"/>
    <p:sldId id="261" r:id="rId8"/>
    <p:sldId id="262" r:id="rId9"/>
    <p:sldId id="263" r:id="rId10"/>
    <p:sldId id="264" r:id="rId11"/>
    <p:sldId id="265" r:id="rId12"/>
    <p:sldId id="266" r:id="rId13"/>
    <p:sldId id="298" r:id="rId14"/>
    <p:sldId id="297" r:id="rId15"/>
    <p:sldId id="289" r:id="rId16"/>
    <p:sldId id="290" r:id="rId17"/>
    <p:sldId id="291" r:id="rId18"/>
    <p:sldId id="292" r:id="rId19"/>
    <p:sldId id="29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032" autoAdjust="0"/>
  </p:normalViewPr>
  <p:slideViewPr>
    <p:cSldViewPr snapToGrid="0" snapToObjects="1">
      <p:cViewPr varScale="1">
        <p:scale>
          <a:sx n="59" d="100"/>
          <a:sy n="59" d="100"/>
        </p:scale>
        <p:origin x="171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E1273C-D4F8-DD46-857A-151590AB5F21}"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91624AB7-AB55-1C48-90A0-336E351E3813}">
      <dgm:prSet custT="1"/>
      <dgm:spPr>
        <a:solidFill>
          <a:srgbClr val="9C9EC7"/>
        </a:solidFill>
        <a:ln>
          <a:solidFill>
            <a:srgbClr val="000090"/>
          </a:solidFill>
        </a:ln>
      </dgm:spPr>
      <dgm:t>
        <a:bodyPr/>
        <a:lstStyle/>
        <a:p>
          <a:pPr rtl="0"/>
          <a:r>
            <a:rPr lang="en-US" sz="3000" dirty="0" smtClean="0">
              <a:solidFill>
                <a:srgbClr val="000000"/>
              </a:solidFill>
              <a:latin typeface="Gill Sans"/>
              <a:cs typeface="Gill Sans"/>
            </a:rPr>
            <a:t>CLOSED-ENDED</a:t>
          </a:r>
          <a:endParaRPr lang="en-US" sz="3000" dirty="0">
            <a:solidFill>
              <a:srgbClr val="000000"/>
            </a:solidFill>
            <a:latin typeface="Gill Sans"/>
            <a:cs typeface="Gill Sans"/>
          </a:endParaRPr>
        </a:p>
      </dgm:t>
    </dgm:pt>
    <dgm:pt modelId="{49B2DA66-5E2D-934E-96D6-71A34B8E4807}" type="parTrans" cxnId="{16BA67F0-037C-A54B-8FFE-93FC3A708D15}">
      <dgm:prSet/>
      <dgm:spPr/>
      <dgm:t>
        <a:bodyPr/>
        <a:lstStyle/>
        <a:p>
          <a:endParaRPr lang="en-US"/>
        </a:p>
      </dgm:t>
    </dgm:pt>
    <dgm:pt modelId="{7F65D4FA-7C5C-0348-9CC6-7FA30BDF8422}" type="sibTrans" cxnId="{16BA67F0-037C-A54B-8FFE-93FC3A708D15}">
      <dgm:prSet/>
      <dgm:spPr>
        <a:gradFill flip="none" rotWithShape="1">
          <a:gsLst>
            <a:gs pos="12000">
              <a:schemeClr val="accent1">
                <a:lumMod val="60000"/>
                <a:lumOff val="40000"/>
              </a:schemeClr>
            </a:gs>
            <a:gs pos="90000">
              <a:srgbClr val="CABBE2"/>
            </a:gs>
          </a:gsLst>
          <a:path path="circle">
            <a:fillToRect l="100000" t="100000"/>
          </a:path>
          <a:tileRect r="-100000" b="-100000"/>
        </a:gradFill>
        <a:ln>
          <a:solidFill>
            <a:srgbClr val="0000FF"/>
          </a:solidFill>
        </a:ln>
      </dgm:spPr>
      <dgm:t>
        <a:bodyPr/>
        <a:lstStyle/>
        <a:p>
          <a:endParaRPr lang="en-US" dirty="0"/>
        </a:p>
      </dgm:t>
    </dgm:pt>
    <dgm:pt modelId="{2F9D2C6C-12E3-3C4A-B881-AC4CBF10B9CB}">
      <dgm:prSet custT="1"/>
      <dgm:spPr>
        <a:solidFill>
          <a:srgbClr val="6386FF"/>
        </a:solidFill>
        <a:ln>
          <a:solidFill>
            <a:srgbClr val="000090"/>
          </a:solidFill>
        </a:ln>
      </dgm:spPr>
      <dgm:t>
        <a:bodyPr/>
        <a:lstStyle/>
        <a:p>
          <a:pPr rtl="0"/>
          <a:r>
            <a:rPr lang="en-US" sz="3000" dirty="0" smtClean="0">
              <a:solidFill>
                <a:srgbClr val="000000"/>
              </a:solidFill>
              <a:latin typeface="Gill Sans"/>
              <a:cs typeface="Gill Sans"/>
            </a:rPr>
            <a:t>OPEN-ENDED</a:t>
          </a:r>
          <a:endParaRPr lang="en-US" sz="3000" dirty="0">
            <a:solidFill>
              <a:srgbClr val="000000"/>
            </a:solidFill>
            <a:latin typeface="Gill Sans"/>
            <a:cs typeface="Gill Sans"/>
          </a:endParaRPr>
        </a:p>
      </dgm:t>
    </dgm:pt>
    <dgm:pt modelId="{97F4DE7B-F6A0-AD49-900B-FC8DFA198B8C}" type="parTrans" cxnId="{5A2565BB-F4EF-3A4B-ABB9-652EB6D952C6}">
      <dgm:prSet/>
      <dgm:spPr/>
      <dgm:t>
        <a:bodyPr/>
        <a:lstStyle/>
        <a:p>
          <a:endParaRPr lang="en-US"/>
        </a:p>
      </dgm:t>
    </dgm:pt>
    <dgm:pt modelId="{A44FDE7D-09D2-954D-A4B1-10F2E9163283}" type="sibTrans" cxnId="{5A2565BB-F4EF-3A4B-ABB9-652EB6D952C6}">
      <dgm:prSet/>
      <dgm:spPr/>
      <dgm:t>
        <a:bodyPr/>
        <a:lstStyle/>
        <a:p>
          <a:endParaRPr lang="en-US"/>
        </a:p>
      </dgm:t>
    </dgm:pt>
    <dgm:pt modelId="{8474C352-5CA2-7246-886C-ADC024E1617A}" type="pres">
      <dgm:prSet presAssocID="{B5E1273C-D4F8-DD46-857A-151590AB5F21}" presName="Name0" presStyleCnt="0">
        <dgm:presLayoutVars>
          <dgm:dir/>
          <dgm:animLvl val="lvl"/>
          <dgm:resizeHandles val="exact"/>
        </dgm:presLayoutVars>
      </dgm:prSet>
      <dgm:spPr/>
      <dgm:t>
        <a:bodyPr/>
        <a:lstStyle/>
        <a:p>
          <a:endParaRPr lang="en-US"/>
        </a:p>
      </dgm:t>
    </dgm:pt>
    <dgm:pt modelId="{96852BD3-5141-3347-B42A-7CDB6458CB25}" type="pres">
      <dgm:prSet presAssocID="{B5E1273C-D4F8-DD46-857A-151590AB5F21}" presName="tSp" presStyleCnt="0"/>
      <dgm:spPr/>
    </dgm:pt>
    <dgm:pt modelId="{DB5A13AA-04FB-014A-9306-D27D4635E0E9}" type="pres">
      <dgm:prSet presAssocID="{B5E1273C-D4F8-DD46-857A-151590AB5F21}" presName="bSp" presStyleCnt="0"/>
      <dgm:spPr/>
    </dgm:pt>
    <dgm:pt modelId="{0526B9D4-FA5A-2F41-A0EB-05386E9D4957}" type="pres">
      <dgm:prSet presAssocID="{B5E1273C-D4F8-DD46-857A-151590AB5F21}" presName="process" presStyleCnt="0"/>
      <dgm:spPr/>
    </dgm:pt>
    <dgm:pt modelId="{DE356631-82B0-0C40-8D76-E0B28D527334}" type="pres">
      <dgm:prSet presAssocID="{91624AB7-AB55-1C48-90A0-336E351E3813}" presName="composite1" presStyleCnt="0"/>
      <dgm:spPr/>
    </dgm:pt>
    <dgm:pt modelId="{0AEC5978-F591-6A47-A0C8-0B064A806082}" type="pres">
      <dgm:prSet presAssocID="{91624AB7-AB55-1C48-90A0-336E351E3813}" presName="dummyNode1" presStyleLbl="node1" presStyleIdx="0" presStyleCnt="2"/>
      <dgm:spPr/>
    </dgm:pt>
    <dgm:pt modelId="{FD44C375-F3D3-C64D-9200-174962736545}" type="pres">
      <dgm:prSet presAssocID="{91624AB7-AB55-1C48-90A0-336E351E3813}" presName="childNode1" presStyleLbl="bgAcc1" presStyleIdx="0" presStyleCnt="2" custFlipVert="1" custFlipHor="0" custScaleX="2190" custScaleY="3788" custLinFactNeighborX="13099" custLinFactNeighborY="-25348">
        <dgm:presLayoutVars>
          <dgm:bulletEnabled val="1"/>
        </dgm:presLayoutVars>
      </dgm:prSet>
      <dgm:spPr/>
      <dgm:t>
        <a:bodyPr/>
        <a:lstStyle/>
        <a:p>
          <a:endParaRPr lang="en-US"/>
        </a:p>
      </dgm:t>
    </dgm:pt>
    <dgm:pt modelId="{7CFBC54F-D195-1E49-AB6B-591F6BA74238}" type="pres">
      <dgm:prSet presAssocID="{91624AB7-AB55-1C48-90A0-336E351E3813}" presName="childNode1tx" presStyleLbl="bgAcc1" presStyleIdx="0" presStyleCnt="2">
        <dgm:presLayoutVars>
          <dgm:bulletEnabled val="1"/>
        </dgm:presLayoutVars>
      </dgm:prSet>
      <dgm:spPr/>
      <dgm:t>
        <a:bodyPr/>
        <a:lstStyle/>
        <a:p>
          <a:endParaRPr lang="en-US"/>
        </a:p>
      </dgm:t>
    </dgm:pt>
    <dgm:pt modelId="{EAB3EAB4-3801-0343-B97F-5CBAF899D292}" type="pres">
      <dgm:prSet presAssocID="{91624AB7-AB55-1C48-90A0-336E351E3813}" presName="parentNode1" presStyleLbl="node1" presStyleIdx="0" presStyleCnt="2" custScaleX="107606" custScaleY="119128" custLinFactY="-23052" custLinFactNeighborX="-64221" custLinFactNeighborY="-100000">
        <dgm:presLayoutVars>
          <dgm:chMax val="1"/>
          <dgm:bulletEnabled val="1"/>
        </dgm:presLayoutVars>
      </dgm:prSet>
      <dgm:spPr/>
      <dgm:t>
        <a:bodyPr/>
        <a:lstStyle/>
        <a:p>
          <a:endParaRPr lang="en-US"/>
        </a:p>
      </dgm:t>
    </dgm:pt>
    <dgm:pt modelId="{A7507198-ABEA-EB4D-9E51-4F6746490883}" type="pres">
      <dgm:prSet presAssocID="{91624AB7-AB55-1C48-90A0-336E351E3813}" presName="connSite1" presStyleCnt="0"/>
      <dgm:spPr/>
    </dgm:pt>
    <dgm:pt modelId="{84980528-5C2E-A54A-A17C-35A8B415BC95}" type="pres">
      <dgm:prSet presAssocID="{7F65D4FA-7C5C-0348-9CC6-7FA30BDF8422}" presName="Name9" presStyleLbl="sibTrans2D1" presStyleIdx="0" presStyleCnt="1" custLinFactNeighborX="-21982" custLinFactNeighborY="-16904"/>
      <dgm:spPr/>
      <dgm:t>
        <a:bodyPr/>
        <a:lstStyle/>
        <a:p>
          <a:endParaRPr lang="en-US"/>
        </a:p>
      </dgm:t>
    </dgm:pt>
    <dgm:pt modelId="{0F4258B8-B4FD-DA4A-A2F5-AFBA9BBE6D6D}" type="pres">
      <dgm:prSet presAssocID="{2F9D2C6C-12E3-3C4A-B881-AC4CBF10B9CB}" presName="composite2" presStyleCnt="0"/>
      <dgm:spPr/>
    </dgm:pt>
    <dgm:pt modelId="{014E4EE4-CC59-8F40-962F-58852CEEBD83}" type="pres">
      <dgm:prSet presAssocID="{2F9D2C6C-12E3-3C4A-B881-AC4CBF10B9CB}" presName="dummyNode2" presStyleLbl="node1" presStyleIdx="0" presStyleCnt="2"/>
      <dgm:spPr/>
    </dgm:pt>
    <dgm:pt modelId="{4E56107D-4DB1-7E4F-B0C4-A99A789F6277}" type="pres">
      <dgm:prSet presAssocID="{2F9D2C6C-12E3-3C4A-B881-AC4CBF10B9CB}" presName="childNode2" presStyleLbl="bgAcc1" presStyleIdx="1" presStyleCnt="2" custScaleX="82552" custScaleY="29958" custLinFactNeighborX="5372" custLinFactNeighborY="9896">
        <dgm:presLayoutVars>
          <dgm:bulletEnabled val="1"/>
        </dgm:presLayoutVars>
      </dgm:prSet>
      <dgm:spPr>
        <a:noFill/>
        <a:ln>
          <a:noFill/>
        </a:ln>
      </dgm:spPr>
      <dgm:t>
        <a:bodyPr/>
        <a:lstStyle/>
        <a:p>
          <a:endParaRPr lang="en-US"/>
        </a:p>
      </dgm:t>
    </dgm:pt>
    <dgm:pt modelId="{B61B300F-CB8A-1645-8C33-48C4698BF56F}" type="pres">
      <dgm:prSet presAssocID="{2F9D2C6C-12E3-3C4A-B881-AC4CBF10B9CB}" presName="childNode2tx" presStyleLbl="bgAcc1" presStyleIdx="1" presStyleCnt="2">
        <dgm:presLayoutVars>
          <dgm:bulletEnabled val="1"/>
        </dgm:presLayoutVars>
      </dgm:prSet>
      <dgm:spPr/>
      <dgm:t>
        <a:bodyPr/>
        <a:lstStyle/>
        <a:p>
          <a:endParaRPr lang="en-US"/>
        </a:p>
      </dgm:t>
    </dgm:pt>
    <dgm:pt modelId="{F4B741E0-877D-7246-B11A-4C94B78685F9}" type="pres">
      <dgm:prSet presAssocID="{2F9D2C6C-12E3-3C4A-B881-AC4CBF10B9CB}" presName="parentNode2" presStyleLbl="node1" presStyleIdx="1" presStyleCnt="2" custScaleX="107527" custScaleY="113168" custLinFactY="61391" custLinFactNeighborX="-28197" custLinFactNeighborY="100000">
        <dgm:presLayoutVars>
          <dgm:chMax val="0"/>
          <dgm:bulletEnabled val="1"/>
        </dgm:presLayoutVars>
      </dgm:prSet>
      <dgm:spPr/>
      <dgm:t>
        <a:bodyPr/>
        <a:lstStyle/>
        <a:p>
          <a:endParaRPr lang="en-US"/>
        </a:p>
      </dgm:t>
    </dgm:pt>
    <dgm:pt modelId="{B1810F7E-30E9-0849-88B4-889D67BCA1B0}" type="pres">
      <dgm:prSet presAssocID="{2F9D2C6C-12E3-3C4A-B881-AC4CBF10B9CB}" presName="connSite2" presStyleCnt="0"/>
      <dgm:spPr/>
    </dgm:pt>
  </dgm:ptLst>
  <dgm:cxnLst>
    <dgm:cxn modelId="{16BA67F0-037C-A54B-8FFE-93FC3A708D15}" srcId="{B5E1273C-D4F8-DD46-857A-151590AB5F21}" destId="{91624AB7-AB55-1C48-90A0-336E351E3813}" srcOrd="0" destOrd="0" parTransId="{49B2DA66-5E2D-934E-96D6-71A34B8E4807}" sibTransId="{7F65D4FA-7C5C-0348-9CC6-7FA30BDF8422}"/>
    <dgm:cxn modelId="{5F8C9344-3DE0-DA42-9EF0-A9AC9351539E}" type="presOf" srcId="{2F9D2C6C-12E3-3C4A-B881-AC4CBF10B9CB}" destId="{F4B741E0-877D-7246-B11A-4C94B78685F9}" srcOrd="0" destOrd="0" presId="urn:microsoft.com/office/officeart/2005/8/layout/hProcess4"/>
    <dgm:cxn modelId="{5A2565BB-F4EF-3A4B-ABB9-652EB6D952C6}" srcId="{B5E1273C-D4F8-DD46-857A-151590AB5F21}" destId="{2F9D2C6C-12E3-3C4A-B881-AC4CBF10B9CB}" srcOrd="1" destOrd="0" parTransId="{97F4DE7B-F6A0-AD49-900B-FC8DFA198B8C}" sibTransId="{A44FDE7D-09D2-954D-A4B1-10F2E9163283}"/>
    <dgm:cxn modelId="{B4F5C7EB-4864-0246-8041-E6B38D13F5CE}" type="presOf" srcId="{7F65D4FA-7C5C-0348-9CC6-7FA30BDF8422}" destId="{84980528-5C2E-A54A-A17C-35A8B415BC95}" srcOrd="0" destOrd="0" presId="urn:microsoft.com/office/officeart/2005/8/layout/hProcess4"/>
    <dgm:cxn modelId="{4C0DE1D5-0AAF-6045-94EC-597ECE34C369}" type="presOf" srcId="{B5E1273C-D4F8-DD46-857A-151590AB5F21}" destId="{8474C352-5CA2-7246-886C-ADC024E1617A}" srcOrd="0" destOrd="0" presId="urn:microsoft.com/office/officeart/2005/8/layout/hProcess4"/>
    <dgm:cxn modelId="{D396EE01-0E60-D94B-A013-F48AD00FF93E}" type="presOf" srcId="{91624AB7-AB55-1C48-90A0-336E351E3813}" destId="{EAB3EAB4-3801-0343-B97F-5CBAF899D292}" srcOrd="0" destOrd="0" presId="urn:microsoft.com/office/officeart/2005/8/layout/hProcess4"/>
    <dgm:cxn modelId="{776A536E-895C-B549-BDB0-101D7C1C17CF}" type="presParOf" srcId="{8474C352-5CA2-7246-886C-ADC024E1617A}" destId="{96852BD3-5141-3347-B42A-7CDB6458CB25}" srcOrd="0" destOrd="0" presId="urn:microsoft.com/office/officeart/2005/8/layout/hProcess4"/>
    <dgm:cxn modelId="{AB83F133-62BA-3A47-9F64-C1C25E3DAB10}" type="presParOf" srcId="{8474C352-5CA2-7246-886C-ADC024E1617A}" destId="{DB5A13AA-04FB-014A-9306-D27D4635E0E9}" srcOrd="1" destOrd="0" presId="urn:microsoft.com/office/officeart/2005/8/layout/hProcess4"/>
    <dgm:cxn modelId="{16C84613-DEF2-7849-BE7E-D964F21C0BF9}" type="presParOf" srcId="{8474C352-5CA2-7246-886C-ADC024E1617A}" destId="{0526B9D4-FA5A-2F41-A0EB-05386E9D4957}" srcOrd="2" destOrd="0" presId="urn:microsoft.com/office/officeart/2005/8/layout/hProcess4"/>
    <dgm:cxn modelId="{CCE73F4E-8205-6C44-80C9-E214F2409510}" type="presParOf" srcId="{0526B9D4-FA5A-2F41-A0EB-05386E9D4957}" destId="{DE356631-82B0-0C40-8D76-E0B28D527334}" srcOrd="0" destOrd="0" presId="urn:microsoft.com/office/officeart/2005/8/layout/hProcess4"/>
    <dgm:cxn modelId="{A057810F-C121-3849-B2CE-C9DD77129136}" type="presParOf" srcId="{DE356631-82B0-0C40-8D76-E0B28D527334}" destId="{0AEC5978-F591-6A47-A0C8-0B064A806082}" srcOrd="0" destOrd="0" presId="urn:microsoft.com/office/officeart/2005/8/layout/hProcess4"/>
    <dgm:cxn modelId="{2B3D2F7A-D4C6-F646-9870-8094E602D6E7}" type="presParOf" srcId="{DE356631-82B0-0C40-8D76-E0B28D527334}" destId="{FD44C375-F3D3-C64D-9200-174962736545}" srcOrd="1" destOrd="0" presId="urn:microsoft.com/office/officeart/2005/8/layout/hProcess4"/>
    <dgm:cxn modelId="{1ED8CC70-9F25-2E4A-B429-90C7B87B9467}" type="presParOf" srcId="{DE356631-82B0-0C40-8D76-E0B28D527334}" destId="{7CFBC54F-D195-1E49-AB6B-591F6BA74238}" srcOrd="2" destOrd="0" presId="urn:microsoft.com/office/officeart/2005/8/layout/hProcess4"/>
    <dgm:cxn modelId="{55E111D2-11F7-F241-84EA-913AF4228C3E}" type="presParOf" srcId="{DE356631-82B0-0C40-8D76-E0B28D527334}" destId="{EAB3EAB4-3801-0343-B97F-5CBAF899D292}" srcOrd="3" destOrd="0" presId="urn:microsoft.com/office/officeart/2005/8/layout/hProcess4"/>
    <dgm:cxn modelId="{743131DA-113C-D846-BE67-B5C81AD13743}" type="presParOf" srcId="{DE356631-82B0-0C40-8D76-E0B28D527334}" destId="{A7507198-ABEA-EB4D-9E51-4F6746490883}" srcOrd="4" destOrd="0" presId="urn:microsoft.com/office/officeart/2005/8/layout/hProcess4"/>
    <dgm:cxn modelId="{CF4E2994-51B8-7E4D-B6D7-0BDF757F9981}" type="presParOf" srcId="{0526B9D4-FA5A-2F41-A0EB-05386E9D4957}" destId="{84980528-5C2E-A54A-A17C-35A8B415BC95}" srcOrd="1" destOrd="0" presId="urn:microsoft.com/office/officeart/2005/8/layout/hProcess4"/>
    <dgm:cxn modelId="{17E6163D-FC61-4247-AB80-5069A0550937}" type="presParOf" srcId="{0526B9D4-FA5A-2F41-A0EB-05386E9D4957}" destId="{0F4258B8-B4FD-DA4A-A2F5-AFBA9BBE6D6D}" srcOrd="2" destOrd="0" presId="urn:microsoft.com/office/officeart/2005/8/layout/hProcess4"/>
    <dgm:cxn modelId="{2183FE86-83E7-3440-A706-D1BF4060BDB5}" type="presParOf" srcId="{0F4258B8-B4FD-DA4A-A2F5-AFBA9BBE6D6D}" destId="{014E4EE4-CC59-8F40-962F-58852CEEBD83}" srcOrd="0" destOrd="0" presId="urn:microsoft.com/office/officeart/2005/8/layout/hProcess4"/>
    <dgm:cxn modelId="{10D05602-E4CE-F44E-843E-F6B5C56EA547}" type="presParOf" srcId="{0F4258B8-B4FD-DA4A-A2F5-AFBA9BBE6D6D}" destId="{4E56107D-4DB1-7E4F-B0C4-A99A789F6277}" srcOrd="1" destOrd="0" presId="urn:microsoft.com/office/officeart/2005/8/layout/hProcess4"/>
    <dgm:cxn modelId="{77447CE3-8746-7547-81C0-979690FDB8D8}" type="presParOf" srcId="{0F4258B8-B4FD-DA4A-A2F5-AFBA9BBE6D6D}" destId="{B61B300F-CB8A-1645-8C33-48C4698BF56F}" srcOrd="2" destOrd="0" presId="urn:microsoft.com/office/officeart/2005/8/layout/hProcess4"/>
    <dgm:cxn modelId="{728FB51A-7885-624A-9543-E192C045C878}" type="presParOf" srcId="{0F4258B8-B4FD-DA4A-A2F5-AFBA9BBE6D6D}" destId="{F4B741E0-877D-7246-B11A-4C94B78685F9}" srcOrd="3" destOrd="0" presId="urn:microsoft.com/office/officeart/2005/8/layout/hProcess4"/>
    <dgm:cxn modelId="{0D363E0E-0318-044B-AFAA-94D8C66B2F66}" type="presParOf" srcId="{0F4258B8-B4FD-DA4A-A2F5-AFBA9BBE6D6D}" destId="{B1810F7E-30E9-0849-88B4-889D67BCA1B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E1273C-D4F8-DD46-857A-151590AB5F21}"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91624AB7-AB55-1C48-90A0-336E351E3813}">
      <dgm:prSet custT="1"/>
      <dgm:spPr>
        <a:solidFill>
          <a:srgbClr val="6B90FF"/>
        </a:solidFill>
        <a:ln w="15875">
          <a:solidFill>
            <a:srgbClr val="000090"/>
          </a:solidFill>
        </a:ln>
      </dgm:spPr>
      <dgm:t>
        <a:bodyPr/>
        <a:lstStyle/>
        <a:p>
          <a:pPr rtl="0"/>
          <a:r>
            <a:rPr lang="en-US" sz="3000" dirty="0" smtClean="0">
              <a:solidFill>
                <a:srgbClr val="000000"/>
              </a:solidFill>
              <a:latin typeface="Gill Sans"/>
              <a:cs typeface="Gill Sans"/>
            </a:rPr>
            <a:t>OPEN-ENDED</a:t>
          </a:r>
          <a:endParaRPr lang="en-US" sz="3000" dirty="0">
            <a:solidFill>
              <a:srgbClr val="000000"/>
            </a:solidFill>
            <a:latin typeface="Gill Sans"/>
            <a:cs typeface="Gill Sans"/>
          </a:endParaRPr>
        </a:p>
      </dgm:t>
    </dgm:pt>
    <dgm:pt modelId="{49B2DA66-5E2D-934E-96D6-71A34B8E4807}" type="parTrans" cxnId="{16BA67F0-037C-A54B-8FFE-93FC3A708D15}">
      <dgm:prSet/>
      <dgm:spPr/>
      <dgm:t>
        <a:bodyPr/>
        <a:lstStyle/>
        <a:p>
          <a:endParaRPr lang="en-US"/>
        </a:p>
      </dgm:t>
    </dgm:pt>
    <dgm:pt modelId="{7F65D4FA-7C5C-0348-9CC6-7FA30BDF8422}" type="sibTrans" cxnId="{16BA67F0-037C-A54B-8FFE-93FC3A708D15}">
      <dgm:prSet/>
      <dgm:spPr>
        <a:gradFill flip="none" rotWithShape="1">
          <a:gsLst>
            <a:gs pos="4000">
              <a:srgbClr val="CABBE2"/>
            </a:gs>
            <a:gs pos="100000">
              <a:srgbClr val="6B90FF"/>
            </a:gs>
          </a:gsLst>
          <a:path path="circle">
            <a:fillToRect l="100000" t="100000"/>
          </a:path>
          <a:tileRect r="-100000" b="-100000"/>
        </a:gradFill>
        <a:ln>
          <a:solidFill>
            <a:srgbClr val="0000FF"/>
          </a:solidFill>
        </a:ln>
      </dgm:spPr>
      <dgm:t>
        <a:bodyPr/>
        <a:lstStyle/>
        <a:p>
          <a:endParaRPr lang="en-US" dirty="0"/>
        </a:p>
      </dgm:t>
    </dgm:pt>
    <dgm:pt modelId="{2F9D2C6C-12E3-3C4A-B881-AC4CBF10B9CB}">
      <dgm:prSet custT="1"/>
      <dgm:spPr>
        <a:solidFill>
          <a:srgbClr val="CABBE2"/>
        </a:solidFill>
        <a:ln>
          <a:solidFill>
            <a:srgbClr val="6B90FF"/>
          </a:solidFill>
        </a:ln>
      </dgm:spPr>
      <dgm:t>
        <a:bodyPr/>
        <a:lstStyle/>
        <a:p>
          <a:pPr rtl="0"/>
          <a:r>
            <a:rPr lang="en-US" sz="3000" dirty="0" smtClean="0">
              <a:solidFill>
                <a:srgbClr val="000000"/>
              </a:solidFill>
              <a:latin typeface="Gill Sans"/>
              <a:cs typeface="Gill Sans"/>
            </a:rPr>
            <a:t>CLOSED-ENDED</a:t>
          </a:r>
          <a:endParaRPr lang="en-US" sz="3000" dirty="0">
            <a:solidFill>
              <a:srgbClr val="000000"/>
            </a:solidFill>
            <a:latin typeface="Gill Sans"/>
            <a:cs typeface="Gill Sans"/>
          </a:endParaRPr>
        </a:p>
      </dgm:t>
    </dgm:pt>
    <dgm:pt modelId="{A44FDE7D-09D2-954D-A4B1-10F2E9163283}" type="sibTrans" cxnId="{5A2565BB-F4EF-3A4B-ABB9-652EB6D952C6}">
      <dgm:prSet/>
      <dgm:spPr/>
      <dgm:t>
        <a:bodyPr/>
        <a:lstStyle/>
        <a:p>
          <a:endParaRPr lang="en-US"/>
        </a:p>
      </dgm:t>
    </dgm:pt>
    <dgm:pt modelId="{97F4DE7B-F6A0-AD49-900B-FC8DFA198B8C}" type="parTrans" cxnId="{5A2565BB-F4EF-3A4B-ABB9-652EB6D952C6}">
      <dgm:prSet/>
      <dgm:spPr/>
      <dgm:t>
        <a:bodyPr/>
        <a:lstStyle/>
        <a:p>
          <a:endParaRPr lang="en-US"/>
        </a:p>
      </dgm:t>
    </dgm:pt>
    <dgm:pt modelId="{8474C352-5CA2-7246-886C-ADC024E1617A}" type="pres">
      <dgm:prSet presAssocID="{B5E1273C-D4F8-DD46-857A-151590AB5F21}" presName="Name0" presStyleCnt="0">
        <dgm:presLayoutVars>
          <dgm:dir/>
          <dgm:animLvl val="lvl"/>
          <dgm:resizeHandles val="exact"/>
        </dgm:presLayoutVars>
      </dgm:prSet>
      <dgm:spPr/>
      <dgm:t>
        <a:bodyPr/>
        <a:lstStyle/>
        <a:p>
          <a:endParaRPr lang="en-US"/>
        </a:p>
      </dgm:t>
    </dgm:pt>
    <dgm:pt modelId="{96852BD3-5141-3347-B42A-7CDB6458CB25}" type="pres">
      <dgm:prSet presAssocID="{B5E1273C-D4F8-DD46-857A-151590AB5F21}" presName="tSp" presStyleCnt="0"/>
      <dgm:spPr/>
    </dgm:pt>
    <dgm:pt modelId="{DB5A13AA-04FB-014A-9306-D27D4635E0E9}" type="pres">
      <dgm:prSet presAssocID="{B5E1273C-D4F8-DD46-857A-151590AB5F21}" presName="bSp" presStyleCnt="0"/>
      <dgm:spPr/>
    </dgm:pt>
    <dgm:pt modelId="{0526B9D4-FA5A-2F41-A0EB-05386E9D4957}" type="pres">
      <dgm:prSet presAssocID="{B5E1273C-D4F8-DD46-857A-151590AB5F21}" presName="process" presStyleCnt="0"/>
      <dgm:spPr/>
    </dgm:pt>
    <dgm:pt modelId="{DE356631-82B0-0C40-8D76-E0B28D527334}" type="pres">
      <dgm:prSet presAssocID="{91624AB7-AB55-1C48-90A0-336E351E3813}" presName="composite1" presStyleCnt="0"/>
      <dgm:spPr/>
    </dgm:pt>
    <dgm:pt modelId="{0AEC5978-F591-6A47-A0C8-0B064A806082}" type="pres">
      <dgm:prSet presAssocID="{91624AB7-AB55-1C48-90A0-336E351E3813}" presName="dummyNode1" presStyleLbl="node1" presStyleIdx="0" presStyleCnt="2"/>
      <dgm:spPr/>
    </dgm:pt>
    <dgm:pt modelId="{FD44C375-F3D3-C64D-9200-174962736545}" type="pres">
      <dgm:prSet presAssocID="{91624AB7-AB55-1C48-90A0-336E351E3813}" presName="childNode1" presStyleLbl="bgAcc1" presStyleIdx="0" presStyleCnt="2" custFlipVert="1" custFlipHor="1" custScaleX="2788" custScaleY="4484" custLinFactNeighborX="9688" custLinFactNeighborY="-33420">
        <dgm:presLayoutVars>
          <dgm:bulletEnabled val="1"/>
        </dgm:presLayoutVars>
      </dgm:prSet>
      <dgm:spPr/>
      <dgm:t>
        <a:bodyPr/>
        <a:lstStyle/>
        <a:p>
          <a:endParaRPr lang="en-US"/>
        </a:p>
      </dgm:t>
    </dgm:pt>
    <dgm:pt modelId="{7CFBC54F-D195-1E49-AB6B-591F6BA74238}" type="pres">
      <dgm:prSet presAssocID="{91624AB7-AB55-1C48-90A0-336E351E3813}" presName="childNode1tx" presStyleLbl="bgAcc1" presStyleIdx="0" presStyleCnt="2">
        <dgm:presLayoutVars>
          <dgm:bulletEnabled val="1"/>
        </dgm:presLayoutVars>
      </dgm:prSet>
      <dgm:spPr/>
      <dgm:t>
        <a:bodyPr/>
        <a:lstStyle/>
        <a:p>
          <a:endParaRPr lang="en-US"/>
        </a:p>
      </dgm:t>
    </dgm:pt>
    <dgm:pt modelId="{EAB3EAB4-3801-0343-B97F-5CBAF899D292}" type="pres">
      <dgm:prSet presAssocID="{91624AB7-AB55-1C48-90A0-336E351E3813}" presName="parentNode1" presStyleLbl="node1" presStyleIdx="0" presStyleCnt="2" custScaleX="107606" custScaleY="119128" custLinFactY="-23052" custLinFactNeighborX="-64221" custLinFactNeighborY="-100000">
        <dgm:presLayoutVars>
          <dgm:chMax val="1"/>
          <dgm:bulletEnabled val="1"/>
        </dgm:presLayoutVars>
      </dgm:prSet>
      <dgm:spPr/>
      <dgm:t>
        <a:bodyPr/>
        <a:lstStyle/>
        <a:p>
          <a:endParaRPr lang="en-US"/>
        </a:p>
      </dgm:t>
    </dgm:pt>
    <dgm:pt modelId="{A7507198-ABEA-EB4D-9E51-4F6746490883}" type="pres">
      <dgm:prSet presAssocID="{91624AB7-AB55-1C48-90A0-336E351E3813}" presName="connSite1" presStyleCnt="0"/>
      <dgm:spPr/>
    </dgm:pt>
    <dgm:pt modelId="{84980528-5C2E-A54A-A17C-35A8B415BC95}" type="pres">
      <dgm:prSet presAssocID="{7F65D4FA-7C5C-0348-9CC6-7FA30BDF8422}" presName="Name9" presStyleLbl="sibTrans2D1" presStyleIdx="0" presStyleCnt="1" custLinFactNeighborX="-21982" custLinFactNeighborY="-16904"/>
      <dgm:spPr/>
      <dgm:t>
        <a:bodyPr/>
        <a:lstStyle/>
        <a:p>
          <a:endParaRPr lang="en-US"/>
        </a:p>
      </dgm:t>
    </dgm:pt>
    <dgm:pt modelId="{0F4258B8-B4FD-DA4A-A2F5-AFBA9BBE6D6D}" type="pres">
      <dgm:prSet presAssocID="{2F9D2C6C-12E3-3C4A-B881-AC4CBF10B9CB}" presName="composite2" presStyleCnt="0"/>
      <dgm:spPr/>
    </dgm:pt>
    <dgm:pt modelId="{014E4EE4-CC59-8F40-962F-58852CEEBD83}" type="pres">
      <dgm:prSet presAssocID="{2F9D2C6C-12E3-3C4A-B881-AC4CBF10B9CB}" presName="dummyNode2" presStyleLbl="node1" presStyleIdx="0" presStyleCnt="2"/>
      <dgm:spPr/>
    </dgm:pt>
    <dgm:pt modelId="{4E56107D-4DB1-7E4F-B0C4-A99A789F6277}" type="pres">
      <dgm:prSet presAssocID="{2F9D2C6C-12E3-3C4A-B881-AC4CBF10B9CB}" presName="childNode2" presStyleLbl="bgAcc1" presStyleIdx="1" presStyleCnt="2" custScaleX="82552" custScaleY="29958" custLinFactNeighborX="5372" custLinFactNeighborY="9896">
        <dgm:presLayoutVars>
          <dgm:bulletEnabled val="1"/>
        </dgm:presLayoutVars>
      </dgm:prSet>
      <dgm:spPr>
        <a:noFill/>
        <a:ln>
          <a:noFill/>
        </a:ln>
      </dgm:spPr>
      <dgm:t>
        <a:bodyPr/>
        <a:lstStyle/>
        <a:p>
          <a:endParaRPr lang="en-US"/>
        </a:p>
      </dgm:t>
    </dgm:pt>
    <dgm:pt modelId="{B61B300F-CB8A-1645-8C33-48C4698BF56F}" type="pres">
      <dgm:prSet presAssocID="{2F9D2C6C-12E3-3C4A-B881-AC4CBF10B9CB}" presName="childNode2tx" presStyleLbl="bgAcc1" presStyleIdx="1" presStyleCnt="2">
        <dgm:presLayoutVars>
          <dgm:bulletEnabled val="1"/>
        </dgm:presLayoutVars>
      </dgm:prSet>
      <dgm:spPr/>
      <dgm:t>
        <a:bodyPr/>
        <a:lstStyle/>
        <a:p>
          <a:endParaRPr lang="en-US"/>
        </a:p>
      </dgm:t>
    </dgm:pt>
    <dgm:pt modelId="{F4B741E0-877D-7246-B11A-4C94B78685F9}" type="pres">
      <dgm:prSet presAssocID="{2F9D2C6C-12E3-3C4A-B881-AC4CBF10B9CB}" presName="parentNode2" presStyleLbl="node1" presStyleIdx="1" presStyleCnt="2" custScaleX="107527" custScaleY="113168" custLinFactY="53864" custLinFactNeighborX="-35623" custLinFactNeighborY="100000">
        <dgm:presLayoutVars>
          <dgm:chMax val="0"/>
          <dgm:bulletEnabled val="1"/>
        </dgm:presLayoutVars>
      </dgm:prSet>
      <dgm:spPr/>
      <dgm:t>
        <a:bodyPr/>
        <a:lstStyle/>
        <a:p>
          <a:endParaRPr lang="en-US"/>
        </a:p>
      </dgm:t>
    </dgm:pt>
    <dgm:pt modelId="{B1810F7E-30E9-0849-88B4-889D67BCA1B0}" type="pres">
      <dgm:prSet presAssocID="{2F9D2C6C-12E3-3C4A-B881-AC4CBF10B9CB}" presName="connSite2" presStyleCnt="0"/>
      <dgm:spPr/>
    </dgm:pt>
  </dgm:ptLst>
  <dgm:cxnLst>
    <dgm:cxn modelId="{5A2565BB-F4EF-3A4B-ABB9-652EB6D952C6}" srcId="{B5E1273C-D4F8-DD46-857A-151590AB5F21}" destId="{2F9D2C6C-12E3-3C4A-B881-AC4CBF10B9CB}" srcOrd="1" destOrd="0" parTransId="{97F4DE7B-F6A0-AD49-900B-FC8DFA198B8C}" sibTransId="{A44FDE7D-09D2-954D-A4B1-10F2E9163283}"/>
    <dgm:cxn modelId="{315E8A61-9464-574C-B5C7-D52B362E83C1}" type="presOf" srcId="{2F9D2C6C-12E3-3C4A-B881-AC4CBF10B9CB}" destId="{F4B741E0-877D-7246-B11A-4C94B78685F9}" srcOrd="0" destOrd="0" presId="urn:microsoft.com/office/officeart/2005/8/layout/hProcess4"/>
    <dgm:cxn modelId="{16BA67F0-037C-A54B-8FFE-93FC3A708D15}" srcId="{B5E1273C-D4F8-DD46-857A-151590AB5F21}" destId="{91624AB7-AB55-1C48-90A0-336E351E3813}" srcOrd="0" destOrd="0" parTransId="{49B2DA66-5E2D-934E-96D6-71A34B8E4807}" sibTransId="{7F65D4FA-7C5C-0348-9CC6-7FA30BDF8422}"/>
    <dgm:cxn modelId="{3E5D909C-D39D-B24C-9CC3-D1A5243E52A9}" type="presOf" srcId="{B5E1273C-D4F8-DD46-857A-151590AB5F21}" destId="{8474C352-5CA2-7246-886C-ADC024E1617A}" srcOrd="0" destOrd="0" presId="urn:microsoft.com/office/officeart/2005/8/layout/hProcess4"/>
    <dgm:cxn modelId="{29E4F3F4-3342-444C-8DAA-D52479F614ED}" type="presOf" srcId="{7F65D4FA-7C5C-0348-9CC6-7FA30BDF8422}" destId="{84980528-5C2E-A54A-A17C-35A8B415BC95}" srcOrd="0" destOrd="0" presId="urn:microsoft.com/office/officeart/2005/8/layout/hProcess4"/>
    <dgm:cxn modelId="{33DE8E0C-1B99-6B4B-8798-A5FD549E3CFE}" type="presOf" srcId="{91624AB7-AB55-1C48-90A0-336E351E3813}" destId="{EAB3EAB4-3801-0343-B97F-5CBAF899D292}" srcOrd="0" destOrd="0" presId="urn:microsoft.com/office/officeart/2005/8/layout/hProcess4"/>
    <dgm:cxn modelId="{3F855DA4-D26D-B04D-ACC1-3BA47A87A866}" type="presParOf" srcId="{8474C352-5CA2-7246-886C-ADC024E1617A}" destId="{96852BD3-5141-3347-B42A-7CDB6458CB25}" srcOrd="0" destOrd="0" presId="urn:microsoft.com/office/officeart/2005/8/layout/hProcess4"/>
    <dgm:cxn modelId="{8024D554-FB3F-4440-AFFE-276A3B5546D7}" type="presParOf" srcId="{8474C352-5CA2-7246-886C-ADC024E1617A}" destId="{DB5A13AA-04FB-014A-9306-D27D4635E0E9}" srcOrd="1" destOrd="0" presId="urn:microsoft.com/office/officeart/2005/8/layout/hProcess4"/>
    <dgm:cxn modelId="{65A9C5A7-AEBB-DE4B-BAC5-FE1E09382AC4}" type="presParOf" srcId="{8474C352-5CA2-7246-886C-ADC024E1617A}" destId="{0526B9D4-FA5A-2F41-A0EB-05386E9D4957}" srcOrd="2" destOrd="0" presId="urn:microsoft.com/office/officeart/2005/8/layout/hProcess4"/>
    <dgm:cxn modelId="{A90BE127-1BF5-6B42-9829-95F8D5D86367}" type="presParOf" srcId="{0526B9D4-FA5A-2F41-A0EB-05386E9D4957}" destId="{DE356631-82B0-0C40-8D76-E0B28D527334}" srcOrd="0" destOrd="0" presId="urn:microsoft.com/office/officeart/2005/8/layout/hProcess4"/>
    <dgm:cxn modelId="{FEA52A6D-CA6A-EC4C-A87F-237F0A7F2E0A}" type="presParOf" srcId="{DE356631-82B0-0C40-8D76-E0B28D527334}" destId="{0AEC5978-F591-6A47-A0C8-0B064A806082}" srcOrd="0" destOrd="0" presId="urn:microsoft.com/office/officeart/2005/8/layout/hProcess4"/>
    <dgm:cxn modelId="{00CA7EAD-804E-9545-B078-C09C5D4D2A77}" type="presParOf" srcId="{DE356631-82B0-0C40-8D76-E0B28D527334}" destId="{FD44C375-F3D3-C64D-9200-174962736545}" srcOrd="1" destOrd="0" presId="urn:microsoft.com/office/officeart/2005/8/layout/hProcess4"/>
    <dgm:cxn modelId="{54D502A9-B0D9-1F4A-97A4-516ACDEBCE83}" type="presParOf" srcId="{DE356631-82B0-0C40-8D76-E0B28D527334}" destId="{7CFBC54F-D195-1E49-AB6B-591F6BA74238}" srcOrd="2" destOrd="0" presId="urn:microsoft.com/office/officeart/2005/8/layout/hProcess4"/>
    <dgm:cxn modelId="{28F0AD57-477F-FA43-A29E-301E8E224B0B}" type="presParOf" srcId="{DE356631-82B0-0C40-8D76-E0B28D527334}" destId="{EAB3EAB4-3801-0343-B97F-5CBAF899D292}" srcOrd="3" destOrd="0" presId="urn:microsoft.com/office/officeart/2005/8/layout/hProcess4"/>
    <dgm:cxn modelId="{A3D246DF-C184-844F-9B6D-5DB4E89B7C52}" type="presParOf" srcId="{DE356631-82B0-0C40-8D76-E0B28D527334}" destId="{A7507198-ABEA-EB4D-9E51-4F6746490883}" srcOrd="4" destOrd="0" presId="urn:microsoft.com/office/officeart/2005/8/layout/hProcess4"/>
    <dgm:cxn modelId="{EC1ED37D-3D93-AF47-A76B-82B681E421AA}" type="presParOf" srcId="{0526B9D4-FA5A-2F41-A0EB-05386E9D4957}" destId="{84980528-5C2E-A54A-A17C-35A8B415BC95}" srcOrd="1" destOrd="0" presId="urn:microsoft.com/office/officeart/2005/8/layout/hProcess4"/>
    <dgm:cxn modelId="{BE03FD57-2112-DB4D-98B8-B541C94B91DB}" type="presParOf" srcId="{0526B9D4-FA5A-2F41-A0EB-05386E9D4957}" destId="{0F4258B8-B4FD-DA4A-A2F5-AFBA9BBE6D6D}" srcOrd="2" destOrd="0" presId="urn:microsoft.com/office/officeart/2005/8/layout/hProcess4"/>
    <dgm:cxn modelId="{0A1C3D6A-019D-144B-AF93-8CE6610B85D1}" type="presParOf" srcId="{0F4258B8-B4FD-DA4A-A2F5-AFBA9BBE6D6D}" destId="{014E4EE4-CC59-8F40-962F-58852CEEBD83}" srcOrd="0" destOrd="0" presId="urn:microsoft.com/office/officeart/2005/8/layout/hProcess4"/>
    <dgm:cxn modelId="{D43BD641-9DED-D74D-9E2A-C331D0C6BA77}" type="presParOf" srcId="{0F4258B8-B4FD-DA4A-A2F5-AFBA9BBE6D6D}" destId="{4E56107D-4DB1-7E4F-B0C4-A99A789F6277}" srcOrd="1" destOrd="0" presId="urn:microsoft.com/office/officeart/2005/8/layout/hProcess4"/>
    <dgm:cxn modelId="{1AF03991-1DDA-A341-AC70-738D6D16DF29}" type="presParOf" srcId="{0F4258B8-B4FD-DA4A-A2F5-AFBA9BBE6D6D}" destId="{B61B300F-CB8A-1645-8C33-48C4698BF56F}" srcOrd="2" destOrd="0" presId="urn:microsoft.com/office/officeart/2005/8/layout/hProcess4"/>
    <dgm:cxn modelId="{FDE78239-E710-AA4C-84BB-E98822E91A23}" type="presParOf" srcId="{0F4258B8-B4FD-DA4A-A2F5-AFBA9BBE6D6D}" destId="{F4B741E0-877D-7246-B11A-4C94B78685F9}" srcOrd="3" destOrd="0" presId="urn:microsoft.com/office/officeart/2005/8/layout/hProcess4"/>
    <dgm:cxn modelId="{D8BFDE88-9909-EA43-8332-70A86E56E9DB}" type="presParOf" srcId="{0F4258B8-B4FD-DA4A-A2F5-AFBA9BBE6D6D}" destId="{B1810F7E-30E9-0849-88B4-889D67BCA1B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4C375-F3D3-C64D-9200-174962736545}">
      <dsp:nvSpPr>
        <dsp:cNvPr id="0" name=""/>
        <dsp:cNvSpPr/>
      </dsp:nvSpPr>
      <dsp:spPr>
        <a:xfrm flipV="1">
          <a:off x="1610447" y="1252838"/>
          <a:ext cx="45726" cy="6523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980528-5C2E-A54A-A17C-35A8B415BC95}">
      <dsp:nvSpPr>
        <dsp:cNvPr id="0" name=""/>
        <dsp:cNvSpPr/>
      </dsp:nvSpPr>
      <dsp:spPr>
        <a:xfrm>
          <a:off x="156134" y="-437234"/>
          <a:ext cx="3461040" cy="3461040"/>
        </a:xfrm>
        <a:prstGeom prst="leftCircularArrow">
          <a:avLst>
            <a:gd name="adj1" fmla="val 1728"/>
            <a:gd name="adj2" fmla="val 205783"/>
            <a:gd name="adj3" fmla="val 3267829"/>
            <a:gd name="adj4" fmla="val 10311024"/>
            <a:gd name="adj5" fmla="val 2016"/>
          </a:avLst>
        </a:prstGeom>
        <a:gradFill flip="none" rotWithShape="1">
          <a:gsLst>
            <a:gs pos="12000">
              <a:schemeClr val="accent1">
                <a:lumMod val="60000"/>
                <a:lumOff val="40000"/>
              </a:schemeClr>
            </a:gs>
            <a:gs pos="90000">
              <a:srgbClr val="CABBE2"/>
            </a:gs>
          </a:gsLst>
          <a:path path="circle">
            <a:fillToRect l="100000" t="100000"/>
          </a:path>
          <a:tileRect r="-100000" b="-100000"/>
        </a:gradFill>
        <a:ln>
          <a:solidFill>
            <a:srgbClr val="0000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B3EAB4-3801-0343-B97F-5CBAF899D292}">
      <dsp:nvSpPr>
        <dsp:cNvPr id="0" name=""/>
        <dsp:cNvSpPr/>
      </dsp:nvSpPr>
      <dsp:spPr>
        <a:xfrm>
          <a:off x="0" y="1235238"/>
          <a:ext cx="1997127" cy="879230"/>
        </a:xfrm>
        <a:prstGeom prst="roundRect">
          <a:avLst>
            <a:gd name="adj" fmla="val 10000"/>
          </a:avLst>
        </a:prstGeom>
        <a:solidFill>
          <a:srgbClr val="9C9EC7"/>
        </a:solidFill>
        <a:ln>
          <a:solidFill>
            <a:srgbClr val="00009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CLOSED-ENDED</a:t>
          </a:r>
          <a:endParaRPr lang="en-US" sz="3000" kern="1200" dirty="0">
            <a:solidFill>
              <a:srgbClr val="000000"/>
            </a:solidFill>
            <a:latin typeface="Gill Sans"/>
            <a:cs typeface="Gill Sans"/>
          </a:endParaRPr>
        </a:p>
      </dsp:txBody>
      <dsp:txXfrm>
        <a:off x="25752" y="1260990"/>
        <a:ext cx="1945623" cy="827726"/>
      </dsp:txXfrm>
    </dsp:sp>
    <dsp:sp modelId="{4E56107D-4DB1-7E4F-B0C4-A99A789F6277}">
      <dsp:nvSpPr>
        <dsp:cNvPr id="0" name=""/>
        <dsp:cNvSpPr/>
      </dsp:nvSpPr>
      <dsp:spPr>
        <a:xfrm>
          <a:off x="3285526" y="1694035"/>
          <a:ext cx="1723651" cy="515915"/>
        </a:xfrm>
        <a:prstGeom prst="roundRect">
          <a:avLst>
            <a:gd name="adj" fmla="val 1000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F4B741E0-877D-7246-B11A-4C94B78685F9}">
      <dsp:nvSpPr>
        <dsp:cNvPr id="0" name=""/>
        <dsp:cNvSpPr/>
      </dsp:nvSpPr>
      <dsp:spPr>
        <a:xfrm>
          <a:off x="2862023" y="1694040"/>
          <a:ext cx="1995661" cy="835242"/>
        </a:xfrm>
        <a:prstGeom prst="roundRect">
          <a:avLst>
            <a:gd name="adj" fmla="val 10000"/>
          </a:avLst>
        </a:prstGeom>
        <a:solidFill>
          <a:srgbClr val="6386FF"/>
        </a:solidFill>
        <a:ln>
          <a:solidFill>
            <a:srgbClr val="00009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OPEN-ENDED</a:t>
          </a:r>
          <a:endParaRPr lang="en-US" sz="3000" kern="1200" dirty="0">
            <a:solidFill>
              <a:srgbClr val="000000"/>
            </a:solidFill>
            <a:latin typeface="Gill Sans"/>
            <a:cs typeface="Gill Sans"/>
          </a:endParaRPr>
        </a:p>
      </dsp:txBody>
      <dsp:txXfrm>
        <a:off x="2886486" y="1718503"/>
        <a:ext cx="1946735" cy="786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4C375-F3D3-C64D-9200-174962736545}">
      <dsp:nvSpPr>
        <dsp:cNvPr id="0" name=""/>
        <dsp:cNvSpPr/>
      </dsp:nvSpPr>
      <dsp:spPr>
        <a:xfrm flipH="1" flipV="1">
          <a:off x="1979971" y="1107835"/>
          <a:ext cx="58212" cy="772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980528-5C2E-A54A-A17C-35A8B415BC95}">
      <dsp:nvSpPr>
        <dsp:cNvPr id="0" name=""/>
        <dsp:cNvSpPr/>
      </dsp:nvSpPr>
      <dsp:spPr>
        <a:xfrm>
          <a:off x="3068" y="-949376"/>
          <a:ext cx="4016853" cy="4016853"/>
        </a:xfrm>
        <a:prstGeom prst="leftCircularArrow">
          <a:avLst>
            <a:gd name="adj1" fmla="val 1735"/>
            <a:gd name="adj2" fmla="val 206629"/>
            <a:gd name="adj3" fmla="val 3083893"/>
            <a:gd name="adj4" fmla="val 10126242"/>
            <a:gd name="adj5" fmla="val 2024"/>
          </a:avLst>
        </a:prstGeom>
        <a:gradFill flip="none" rotWithShape="1">
          <a:gsLst>
            <a:gs pos="4000">
              <a:srgbClr val="CABBE2"/>
            </a:gs>
            <a:gs pos="100000">
              <a:srgbClr val="6B90FF"/>
            </a:gs>
          </a:gsLst>
          <a:path path="circle">
            <a:fillToRect l="100000" t="100000"/>
          </a:path>
          <a:tileRect r="-100000" b="-100000"/>
        </a:gradFill>
        <a:ln>
          <a:solidFill>
            <a:srgbClr val="0000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B3EAB4-3801-0343-B97F-5CBAF899D292}">
      <dsp:nvSpPr>
        <dsp:cNvPr id="0" name=""/>
        <dsp:cNvSpPr/>
      </dsp:nvSpPr>
      <dsp:spPr>
        <a:xfrm>
          <a:off x="0" y="1235238"/>
          <a:ext cx="1997127" cy="879230"/>
        </a:xfrm>
        <a:prstGeom prst="roundRect">
          <a:avLst>
            <a:gd name="adj" fmla="val 10000"/>
          </a:avLst>
        </a:prstGeom>
        <a:solidFill>
          <a:srgbClr val="6B90FF"/>
        </a:solidFill>
        <a:ln w="15875">
          <a:solidFill>
            <a:srgbClr val="00009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OPEN-ENDED</a:t>
          </a:r>
          <a:endParaRPr lang="en-US" sz="3000" kern="1200" dirty="0">
            <a:solidFill>
              <a:srgbClr val="000000"/>
            </a:solidFill>
            <a:latin typeface="Gill Sans"/>
            <a:cs typeface="Gill Sans"/>
          </a:endParaRPr>
        </a:p>
      </dsp:txBody>
      <dsp:txXfrm>
        <a:off x="25752" y="1260990"/>
        <a:ext cx="1945623" cy="827726"/>
      </dsp:txXfrm>
    </dsp:sp>
    <dsp:sp modelId="{4E56107D-4DB1-7E4F-B0C4-A99A789F6277}">
      <dsp:nvSpPr>
        <dsp:cNvPr id="0" name=""/>
        <dsp:cNvSpPr/>
      </dsp:nvSpPr>
      <dsp:spPr>
        <a:xfrm>
          <a:off x="3779565" y="1694035"/>
          <a:ext cx="1723651" cy="515915"/>
        </a:xfrm>
        <a:prstGeom prst="roundRect">
          <a:avLst>
            <a:gd name="adj" fmla="val 1000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F4B741E0-877D-7246-B11A-4C94B78685F9}">
      <dsp:nvSpPr>
        <dsp:cNvPr id="0" name=""/>
        <dsp:cNvSpPr/>
      </dsp:nvSpPr>
      <dsp:spPr>
        <a:xfrm>
          <a:off x="3218238" y="1638486"/>
          <a:ext cx="1995661" cy="835242"/>
        </a:xfrm>
        <a:prstGeom prst="roundRect">
          <a:avLst>
            <a:gd name="adj" fmla="val 10000"/>
          </a:avLst>
        </a:prstGeom>
        <a:solidFill>
          <a:srgbClr val="CABBE2"/>
        </a:solidFill>
        <a:ln>
          <a:solidFill>
            <a:srgbClr val="6B90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CLOSED-ENDED</a:t>
          </a:r>
          <a:endParaRPr lang="en-US" sz="3000" kern="1200" dirty="0">
            <a:solidFill>
              <a:srgbClr val="000000"/>
            </a:solidFill>
            <a:latin typeface="Gill Sans"/>
            <a:cs typeface="Gill Sans"/>
          </a:endParaRPr>
        </a:p>
      </dsp:txBody>
      <dsp:txXfrm>
        <a:off x="3242701" y="1662949"/>
        <a:ext cx="1946735" cy="7863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473916-4586-7147-85CD-CBC2B9A05F43}" type="datetimeFigureOut">
              <a:rPr lang="en-US" smtClean="0"/>
              <a:t>7/27/2015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3B5152-9AAC-F14C-BA1C-B5FA98628FF1}" type="slidenum">
              <a:rPr lang="en-US" smtClean="0"/>
              <a:t>‹#›</a:t>
            </a:fld>
            <a:endParaRPr lang="en-US"/>
          </a:p>
        </p:txBody>
      </p:sp>
    </p:spTree>
    <p:extLst>
      <p:ext uri="{BB962C8B-B14F-4D97-AF65-F5344CB8AC3E}">
        <p14:creationId xmlns:p14="http://schemas.microsoft.com/office/powerpoint/2010/main" val="15786947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altLang="en-US" dirty="0" smtClean="0"/>
              <a:t>Now that we have a better understanding of QFT,</a:t>
            </a:r>
            <a:r>
              <a:rPr lang="en-US" altLang="en-US" baseline="0" dirty="0" smtClean="0"/>
              <a:t> let’s start thinking about what it could look like in our classrooms.  If you recall, t</a:t>
            </a:r>
            <a:r>
              <a:rPr lang="en-US" altLang="en-US" dirty="0" smtClean="0"/>
              <a:t>he proposed inquiry practices begin with questioning.  This practices</a:t>
            </a:r>
            <a:r>
              <a:rPr lang="en-US" altLang="en-US" baseline="0" dirty="0" smtClean="0"/>
              <a:t> s</a:t>
            </a:r>
            <a:r>
              <a:rPr lang="en-US" altLang="en-US" dirty="0" smtClean="0"/>
              <a:t>ets out a vision that students and teachers would be co-constructing questions suitable for inquiry.  While students would be asked to practice writing questions, we know that teachers’ questions will likely guide curricular decisions.  What is crucial</a:t>
            </a:r>
            <a:r>
              <a:rPr lang="en-US" altLang="en-US" baseline="0" dirty="0" smtClean="0"/>
              <a:t> is that </a:t>
            </a:r>
            <a:r>
              <a:rPr lang="en-US" altLang="en-US" dirty="0" smtClean="0"/>
              <a:t>students understand the questions under investigation;</a:t>
            </a:r>
            <a:r>
              <a:rPr lang="en-US" altLang="en-US" baseline="0" dirty="0" smtClean="0"/>
              <a:t> q</a:t>
            </a:r>
            <a:r>
              <a:rPr lang="en-US" altLang="en-US" dirty="0" smtClean="0"/>
              <a:t>uestions can’t live on a whiteboard or up on a wall or worse, in just a lesson plan—these questions cannot be ornamental, but rather they need to live in the classroom.  The hope or intent is that an instructional space would be created that would allow students to explore the questions and to build a series of questions (supporting questions) to guide the inquiry.</a:t>
            </a:r>
          </a:p>
          <a:p>
            <a:pPr eaLnBrk="1" hangingPunct="1">
              <a:spcBef>
                <a:spcPct val="0"/>
              </a:spcBef>
            </a:pPr>
            <a:endParaRPr lang="en-US" dirty="0">
              <a:latin typeface="Calibri" charset="0"/>
              <a:ea typeface="MS PGothic"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A856E47C-64B7-A545-A994-1DD387FBBD87}" type="slidenum">
              <a:rPr lang="en-US" sz="1200">
                <a:solidFill>
                  <a:prstClr val="black"/>
                </a:solidFill>
              </a:rPr>
              <a:pPr eaLnBrk="1" hangingPunct="1"/>
              <a:t>1</a:t>
            </a:fld>
            <a:endParaRPr lang="en-US" sz="1200">
              <a:solidFill>
                <a:prstClr val="black"/>
              </a:solidFill>
            </a:endParaRPr>
          </a:p>
        </p:txBody>
      </p:sp>
    </p:spTree>
    <p:extLst>
      <p:ext uri="{BB962C8B-B14F-4D97-AF65-F5344CB8AC3E}">
        <p14:creationId xmlns:p14="http://schemas.microsoft.com/office/powerpoint/2010/main" val="163697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rPr>
              <a:t>They’ll ask questions independently for 5</a:t>
            </a:r>
            <a:r>
              <a:rPr lang="en-US" baseline="0" dirty="0" smtClean="0">
                <a:latin typeface="Calibri" charset="0"/>
              </a:rPr>
              <a:t> </a:t>
            </a:r>
            <a:r>
              <a:rPr lang="en-US" dirty="0" smtClean="0">
                <a:latin typeface="Calibri" charset="0"/>
              </a:rPr>
              <a:t>minutes.</a:t>
            </a:r>
          </a:p>
        </p:txBody>
      </p:sp>
      <p:sp>
        <p:nvSpPr>
          <p:cNvPr id="4" name="Slide Number Placeholder 3"/>
          <p:cNvSpPr>
            <a:spLocks noGrp="1"/>
          </p:cNvSpPr>
          <p:nvPr>
            <p:ph type="sldNum" sz="quarter" idx="5"/>
          </p:nvPr>
        </p:nvSpPr>
        <p:spPr/>
        <p:txBody>
          <a:bodyPr/>
          <a:lstStyle/>
          <a:p>
            <a:pPr>
              <a:defRPr/>
            </a:pPr>
            <a:fld id="{07B98F50-7D59-6E40-9303-72DD7D029143}" type="slidenum">
              <a:rPr lang="en-US" smtClean="0">
                <a:solidFill>
                  <a:prstClr val="black"/>
                </a:solidFill>
                <a:latin typeface="Calibri"/>
              </a:rPr>
              <a:pPr>
                <a:defRPr/>
              </a:pPr>
              <a:t>13</a:t>
            </a:fld>
            <a:endParaRPr lang="en-US" dirty="0">
              <a:solidFill>
                <a:prstClr val="black"/>
              </a:solidFill>
              <a:latin typeface="Calibri"/>
            </a:endParaRPr>
          </a:p>
        </p:txBody>
      </p:sp>
    </p:spTree>
    <p:extLst>
      <p:ext uri="{BB962C8B-B14F-4D97-AF65-F5344CB8AC3E}">
        <p14:creationId xmlns:p14="http://schemas.microsoft.com/office/powerpoint/2010/main" val="3343812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AAFD289C-916F-4C42-86D2-8EFF7FBCE246}" type="slidenum">
              <a:rPr lang="en-US" smtClean="0"/>
              <a:pPr>
                <a:defRPr/>
              </a:pPr>
              <a:t>18</a:t>
            </a:fld>
            <a:endParaRPr lang="en-US" dirty="0"/>
          </a:p>
        </p:txBody>
      </p:sp>
    </p:spTree>
    <p:extLst>
      <p:ext uri="{BB962C8B-B14F-4D97-AF65-F5344CB8AC3E}">
        <p14:creationId xmlns:p14="http://schemas.microsoft.com/office/powerpoint/2010/main" val="2522199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DD947C-6A30-C74E-9420-305F9B657D7D}"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1148408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DD947C-6A30-C74E-9420-305F9B657D7D}"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1650983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DD947C-6A30-C74E-9420-305F9B657D7D}"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2840748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D4CE668-E6BA-734B-80FA-E2EF880916B8}" type="datetimeFigureOut">
              <a:rPr lang="en-US">
                <a:latin typeface="Calibri"/>
              </a:rPr>
              <a:pPr>
                <a:defRPr/>
              </a:pPr>
              <a:t>7/27/2015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38706E7-AD8E-234B-965E-DCADE867609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5121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31F1FD-A53B-6749-BDD2-3E9140E1DCB0}" type="datetimeFigureOut">
              <a:rPr lang="en-US">
                <a:latin typeface="Calibri"/>
              </a:rPr>
              <a:pPr>
                <a:defRPr/>
              </a:pPr>
              <a:t>7/27/2015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8F00439-C146-5F45-AAB4-196D9A2586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5882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A04883D-F733-6E43-BB5E-9D5F326074D9}" type="datetimeFigureOut">
              <a:rPr lang="en-US">
                <a:latin typeface="Calibri"/>
              </a:rPr>
              <a:pPr>
                <a:defRPr/>
              </a:pPr>
              <a:t>7/27/2015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CC9AA91-CDBD-2444-9EE4-058DC275F9F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51274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A2BCBDD-1992-4E4E-9C1B-FA1FF5AA4C1B}" type="datetimeFigureOut">
              <a:rPr lang="en-US">
                <a:latin typeface="Calibri"/>
              </a:rPr>
              <a:pPr>
                <a:defRPr/>
              </a:pPr>
              <a:t>7/27/2015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9CD8087-5756-6B40-B42D-8FAD89AEE0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0546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2314873-F88A-D64C-BF26-0DCFC449095A}" type="datetimeFigureOut">
              <a:rPr lang="en-US">
                <a:latin typeface="Calibri"/>
              </a:rPr>
              <a:pPr>
                <a:defRPr/>
              </a:pPr>
              <a:t>7/27/2015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CCE6277F-2E19-F842-89C3-6A597E9D486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0524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9D4E34F-70CD-E441-8D5C-9710D8BFD99D}" type="datetimeFigureOut">
              <a:rPr lang="en-US">
                <a:latin typeface="Calibri"/>
              </a:rPr>
              <a:pPr>
                <a:defRPr/>
              </a:pPr>
              <a:t>7/27/2015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A723BBC-E267-5D45-8B33-DD582C32BDF5}"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745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59E81A-3624-2545-B6C9-33D66CDBC15B}" type="datetimeFigureOut">
              <a:rPr lang="en-US">
                <a:latin typeface="Calibri"/>
              </a:rPr>
              <a:pPr>
                <a:defRPr/>
              </a:pPr>
              <a:t>7/27/2015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4592D1C-9F7C-4740-9481-F3CB50694CC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99456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5140D7-D359-C740-A594-B0F3F518585E}" type="datetimeFigureOut">
              <a:rPr lang="en-US">
                <a:latin typeface="Calibri"/>
              </a:rPr>
              <a:pPr>
                <a:defRPr/>
              </a:pPr>
              <a:t>7/27/2015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767AEF1-6524-AB47-9756-D03B41A604D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0454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DD947C-6A30-C74E-9420-305F9B657D7D}"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2846297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2568ED-329B-414F-842F-A560768CB744}" type="datetimeFigureOut">
              <a:rPr lang="en-US">
                <a:latin typeface="Calibri"/>
              </a:rPr>
              <a:pPr>
                <a:defRPr/>
              </a:pPr>
              <a:t>7/27/2015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B59320F-3BE1-A84D-BA58-34348EE209E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21255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D9BA8E-7FCD-274D-9123-B760ADF58A1C}" type="datetimeFigureOut">
              <a:rPr lang="en-US">
                <a:latin typeface="Calibri"/>
              </a:rPr>
              <a:pPr>
                <a:defRPr/>
              </a:pPr>
              <a:t>7/27/2015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547FF9C-DCB6-1041-A884-794EC86F393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04972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893A03-2B2D-6044-9D02-D7EA30F7238E}" type="datetimeFigureOut">
              <a:rPr lang="en-US">
                <a:latin typeface="Calibri"/>
              </a:rPr>
              <a:pPr>
                <a:defRPr/>
              </a:pPr>
              <a:t>7/27/2015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4BD78D6-BE14-2748-AE6B-94D3BD3128C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2190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DD947C-6A30-C74E-9420-305F9B657D7D}"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3161667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DD947C-6A30-C74E-9420-305F9B657D7D}" type="datetimeFigureOut">
              <a:rPr lang="en-US" smtClean="0"/>
              <a:t>7/27/2015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3871058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DD947C-6A30-C74E-9420-305F9B657D7D}" type="datetimeFigureOut">
              <a:rPr lang="en-US" smtClean="0"/>
              <a:t>7/27/2015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269496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DD947C-6A30-C74E-9420-305F9B657D7D}" type="datetimeFigureOut">
              <a:rPr lang="en-US" smtClean="0"/>
              <a:t>7/27/2015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153052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D947C-6A30-C74E-9420-305F9B657D7D}" type="datetimeFigureOut">
              <a:rPr lang="en-US" smtClean="0"/>
              <a:t>7/27/2015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20603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DD947C-6A30-C74E-9420-305F9B657D7D}" type="datetimeFigureOut">
              <a:rPr lang="en-US" smtClean="0"/>
              <a:t>7/27/2015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971585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DD947C-6A30-C74E-9420-305F9B657D7D}" type="datetimeFigureOut">
              <a:rPr lang="en-US" smtClean="0"/>
              <a:t>7/27/2015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1986496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D947C-6A30-C74E-9420-305F9B657D7D}" type="datetimeFigureOut">
              <a:rPr lang="en-US" smtClean="0"/>
              <a:t>7/27/2015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4EC44-6B1F-2449-9AD0-6092EFC6CD29}" type="slidenum">
              <a:rPr lang="en-US" smtClean="0"/>
              <a:t>‹#›</a:t>
            </a:fld>
            <a:endParaRPr lang="en-US"/>
          </a:p>
        </p:txBody>
      </p:sp>
    </p:spTree>
    <p:extLst>
      <p:ext uri="{BB962C8B-B14F-4D97-AF65-F5344CB8AC3E}">
        <p14:creationId xmlns:p14="http://schemas.microsoft.com/office/powerpoint/2010/main" val="2673420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6114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fontAlgn="base">
              <a:spcBef>
                <a:spcPct val="0"/>
              </a:spcBef>
              <a:spcAft>
                <a:spcPct val="0"/>
              </a:spcAft>
              <a:defRPr/>
            </a:pPr>
            <a:fld id="{88CE9B94-3811-2545-BF67-9E554AC8EF1A}" type="datetimeFigureOut">
              <a:rPr lang="en-US">
                <a:latin typeface="Calibri" charset="0"/>
                <a:ea typeface="MS PGothic" charset="0"/>
                <a:cs typeface="MS PGothic" charset="0"/>
              </a:rPr>
              <a:pPr fontAlgn="base">
                <a:spcBef>
                  <a:spcPct val="0"/>
                </a:spcBef>
                <a:spcAft>
                  <a:spcPct val="0"/>
                </a:spcAft>
                <a:defRPr/>
              </a:pPr>
              <a:t>7/27/2015</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1A853EC1-C3F9-DB49-8108-F8C78072471B}" type="slidenum">
              <a:rPr lang="en-US">
                <a:latin typeface="Calibri" charset="0"/>
                <a:ea typeface="MS PGothic" charset="0"/>
                <a:cs typeface="MS PGothic" charset="0"/>
              </a:rPr>
              <a:pPr fontAlgn="base">
                <a:spcBef>
                  <a:spcPct val="0"/>
                </a:spcBef>
                <a:spcAft>
                  <a:spcPct val="0"/>
                </a:spcAft>
                <a:defRPr/>
              </a:pPr>
              <a:t>‹#›</a:t>
            </a:fld>
            <a:endParaRPr lang="en-US">
              <a:latin typeface="Calibri" charset="0"/>
              <a:ea typeface="MS PGothic" charset="0"/>
              <a:cs typeface="MS PGothic"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6"/>
          <p:cNvSpPr>
            <a:spLocks noGrp="1"/>
          </p:cNvSpPr>
          <p:nvPr>
            <p:ph type="title"/>
          </p:nvPr>
        </p:nvSpPr>
        <p:spPr>
          <a:xfrm>
            <a:off x="168081" y="621429"/>
            <a:ext cx="8628088" cy="3208338"/>
          </a:xfrm>
        </p:spPr>
        <p:txBody>
          <a:bodyPr>
            <a:normAutofit/>
          </a:bodyPr>
          <a:lstStyle/>
          <a:p>
            <a:r>
              <a:rPr lang="en-US" sz="5400" dirty="0">
                <a:solidFill>
                  <a:srgbClr val="161141"/>
                </a:solidFill>
                <a:latin typeface="Calibri" charset="0"/>
                <a:ea typeface="MS PGothic" charset="0"/>
              </a:rPr>
              <a:t>Q</a:t>
            </a:r>
            <a:r>
              <a:rPr lang="en-US" sz="5400" dirty="0" smtClean="0">
                <a:solidFill>
                  <a:srgbClr val="161141"/>
                </a:solidFill>
                <a:latin typeface="Calibri" charset="0"/>
                <a:ea typeface="MS PGothic" charset="0"/>
              </a:rPr>
              <a:t>uestions that </a:t>
            </a:r>
            <a:r>
              <a:rPr lang="en-US" sz="5400" dirty="0">
                <a:solidFill>
                  <a:srgbClr val="161141"/>
                </a:solidFill>
                <a:latin typeface="Calibri" charset="0"/>
                <a:ea typeface="MS PGothic" charset="0"/>
              </a:rPr>
              <a:t>matter </a:t>
            </a:r>
            <a:r>
              <a:rPr lang="en-US" sz="5400" dirty="0" smtClean="0">
                <a:solidFill>
                  <a:srgbClr val="161141"/>
                </a:solidFill>
                <a:latin typeface="Calibri" charset="0"/>
                <a:ea typeface="MS PGothic" charset="0"/>
              </a:rPr>
              <a:t>in the </a:t>
            </a:r>
            <a:r>
              <a:rPr lang="en-US" sz="5400" dirty="0">
                <a:solidFill>
                  <a:srgbClr val="161141"/>
                </a:solidFill>
                <a:latin typeface="Calibri" charset="0"/>
                <a:ea typeface="MS PGothic" charset="0"/>
              </a:rPr>
              <a:t>social </a:t>
            </a:r>
            <a:r>
              <a:rPr lang="en-US" sz="5400" dirty="0" smtClean="0">
                <a:solidFill>
                  <a:srgbClr val="161141"/>
                </a:solidFill>
                <a:latin typeface="Calibri" charset="0"/>
                <a:ea typeface="MS PGothic" charset="0"/>
              </a:rPr>
              <a:t>studies classroom</a:t>
            </a:r>
            <a:r>
              <a:rPr lang="en-US" sz="5400" dirty="0">
                <a:solidFill>
                  <a:srgbClr val="161141"/>
                </a:solidFill>
                <a:latin typeface="Calibri" charset="0"/>
                <a:ea typeface="MS PGothic" charset="0"/>
              </a:rPr>
              <a:t>.</a:t>
            </a:r>
          </a:p>
        </p:txBody>
      </p:sp>
      <p:sp>
        <p:nvSpPr>
          <p:cNvPr id="14339" name="TextBox 26"/>
          <p:cNvSpPr txBox="1">
            <a:spLocks noChangeArrowheads="1"/>
          </p:cNvSpPr>
          <p:nvPr/>
        </p:nvSpPr>
        <p:spPr bwMode="auto">
          <a:xfrm>
            <a:off x="0" y="93791"/>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8800" dirty="0" smtClean="0">
                <a:solidFill>
                  <a:schemeClr val="tx2"/>
                </a:solidFill>
                <a:latin typeface="Helvetica" charset="0"/>
              </a:rPr>
              <a:t>Crafting</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291" y="3193242"/>
            <a:ext cx="5303847" cy="34294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116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2" y="0"/>
            <a:ext cx="91477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6634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Q-Focus</a:t>
            </a:r>
            <a:endParaRPr lang="en-US" sz="4800" b="1"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879307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0" y="365837"/>
            <a:ext cx="8913813" cy="914400"/>
          </a:xfrm>
        </p:spPr>
        <p:txBody>
          <a:bodyPr>
            <a:normAutofit/>
          </a:bodyPr>
          <a:lstStyle/>
          <a:p>
            <a:pPr eaLnBrk="1" hangingPunct="1"/>
            <a:r>
              <a:rPr lang="en-US" sz="4400" b="1" dirty="0">
                <a:solidFill>
                  <a:srgbClr val="FFFFFF"/>
                </a:solidFill>
                <a:latin typeface="Rockwell" charset="0"/>
              </a:rPr>
              <a:t>Producing </a:t>
            </a:r>
            <a:r>
              <a:rPr lang="en-US" sz="4400" b="1" dirty="0" smtClean="0">
                <a:solidFill>
                  <a:srgbClr val="FFFFFF"/>
                </a:solidFill>
                <a:latin typeface="Rockwell" charset="0"/>
              </a:rPr>
              <a:t>Questions – 5 min.</a:t>
            </a:r>
            <a:endParaRPr lang="en-US" sz="4400" b="1" dirty="0">
              <a:solidFill>
                <a:srgbClr val="FFFFFF"/>
              </a:solidFill>
              <a:latin typeface="Rockwell" charset="0"/>
            </a:endParaRPr>
          </a:p>
        </p:txBody>
      </p:sp>
      <p:sp>
        <p:nvSpPr>
          <p:cNvPr id="3" name="Content Placeholder 2"/>
          <p:cNvSpPr>
            <a:spLocks noGrp="1"/>
          </p:cNvSpPr>
          <p:nvPr>
            <p:ph idx="1"/>
          </p:nvPr>
        </p:nvSpPr>
        <p:spPr>
          <a:xfrm>
            <a:off x="368300" y="4929917"/>
            <a:ext cx="8545513" cy="2193042"/>
          </a:xfrm>
        </p:spPr>
        <p:txBody>
          <a:bodyPr rtlCol="0">
            <a:normAutofit/>
          </a:bodyPr>
          <a:lstStyle/>
          <a:p>
            <a:pPr marL="514350" indent="-514350" algn="ctr" eaLnBrk="1" fontAlgn="auto" hangingPunct="1">
              <a:spcAft>
                <a:spcPts val="0"/>
              </a:spcAft>
              <a:buFont typeface="+mj-lt"/>
              <a:buAutoNum type="arabicPeriod"/>
              <a:defRPr/>
            </a:pPr>
            <a:r>
              <a:rPr lang="en-US" sz="3000" b="1" dirty="0" smtClean="0">
                <a:solidFill>
                  <a:schemeClr val="bg1"/>
                </a:solidFill>
                <a:ea typeface="+mn-ea"/>
                <a:cs typeface="+mn-cs"/>
              </a:rPr>
              <a:t>Ask Questions</a:t>
            </a:r>
          </a:p>
          <a:p>
            <a:pPr marL="514350" indent="-514350" algn="ctr" eaLnBrk="1" fontAlgn="auto" hangingPunct="1">
              <a:spcAft>
                <a:spcPts val="0"/>
              </a:spcAft>
              <a:buFont typeface="Wingdings" pitchFamily="2" charset="2"/>
              <a:buAutoNum type="arabicPeriod"/>
              <a:defRPr/>
            </a:pPr>
            <a:r>
              <a:rPr lang="en-US" sz="3000" b="1" dirty="0" smtClean="0">
                <a:solidFill>
                  <a:schemeClr val="bg1"/>
                </a:solidFill>
              </a:rPr>
              <a:t>Remember the Q-Focus</a:t>
            </a:r>
            <a:endParaRPr lang="en-US" sz="3000" b="1" dirty="0" smtClean="0">
              <a:solidFill>
                <a:schemeClr val="bg1"/>
              </a:solidFill>
              <a:ea typeface="+mn-ea"/>
              <a:cs typeface="+mn-cs"/>
            </a:endParaRPr>
          </a:p>
          <a:p>
            <a:pPr marL="514350" indent="-514350" algn="ctr" eaLnBrk="1" fontAlgn="auto" hangingPunct="1">
              <a:spcAft>
                <a:spcPts val="0"/>
              </a:spcAft>
              <a:buFont typeface="Wingdings" pitchFamily="2" charset="2"/>
              <a:buAutoNum type="arabicPeriod"/>
              <a:defRPr/>
            </a:pPr>
            <a:r>
              <a:rPr lang="en-US" sz="3000" b="1" dirty="0" smtClean="0">
                <a:solidFill>
                  <a:schemeClr val="bg1"/>
                </a:solidFill>
                <a:ea typeface="+mn-ea"/>
                <a:cs typeface="+mn-cs"/>
              </a:rPr>
              <a:t>Number the Questions</a:t>
            </a:r>
          </a:p>
          <a:p>
            <a:pPr marL="514350" indent="-514350" algn="ctr" eaLnBrk="1" fontAlgn="auto" hangingPunct="1">
              <a:spcAft>
                <a:spcPts val="0"/>
              </a:spcAft>
              <a:buFont typeface="Wingdings" pitchFamily="2" charset="2"/>
              <a:buAutoNum type="arabicPeriod"/>
              <a:defRPr/>
            </a:pPr>
            <a:endParaRPr lang="en-US" sz="3000" b="1" dirty="0">
              <a:solidFill>
                <a:schemeClr val="bg1"/>
              </a:solidFill>
              <a:ea typeface="+mn-ea"/>
              <a:cs typeface="+mn-c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020" y="1392281"/>
            <a:ext cx="5303847" cy="342944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01105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0" y="400816"/>
            <a:ext cx="8913813" cy="1005840"/>
          </a:xfrm>
        </p:spPr>
        <p:txBody>
          <a:bodyPr>
            <a:normAutofit fontScale="90000"/>
          </a:bodyPr>
          <a:lstStyle/>
          <a:p>
            <a:pPr algn="ctr" eaLnBrk="1" hangingPunct="1"/>
            <a:r>
              <a:rPr lang="en-US" sz="4000" b="1" dirty="0">
                <a:solidFill>
                  <a:srgbClr val="FFFFFF"/>
                </a:solidFill>
                <a:latin typeface="Rockwell" charset="0"/>
              </a:rPr>
              <a:t>Categorizing Questions</a:t>
            </a:r>
            <a:r>
              <a:rPr lang="en-US" sz="4000" b="1" dirty="0" smtClean="0">
                <a:solidFill>
                  <a:srgbClr val="FFFFFF"/>
                </a:solidFill>
                <a:latin typeface="Rockwell" charset="0"/>
              </a:rPr>
              <a:t>:</a:t>
            </a:r>
            <a:br>
              <a:rPr lang="en-US" sz="4000" b="1" dirty="0" smtClean="0">
                <a:solidFill>
                  <a:srgbClr val="FFFFFF"/>
                </a:solidFill>
                <a:latin typeface="Rockwell" charset="0"/>
              </a:rPr>
            </a:br>
            <a:r>
              <a:rPr lang="en-US" sz="4000" b="1" dirty="0" smtClean="0">
                <a:solidFill>
                  <a:srgbClr val="FFFFFF"/>
                </a:solidFill>
                <a:latin typeface="Rockwell" charset="0"/>
              </a:rPr>
              <a:t> Closed</a:t>
            </a:r>
            <a:r>
              <a:rPr lang="en-US" sz="4000" b="1" dirty="0">
                <a:solidFill>
                  <a:srgbClr val="FFFFFF"/>
                </a:solidFill>
                <a:latin typeface="Rockwell" charset="0"/>
              </a:rPr>
              <a:t>/Open</a:t>
            </a:r>
          </a:p>
        </p:txBody>
      </p:sp>
      <p:sp>
        <p:nvSpPr>
          <p:cNvPr id="46082" name="Content Placeholder 2"/>
          <p:cNvSpPr>
            <a:spLocks noGrp="1"/>
          </p:cNvSpPr>
          <p:nvPr>
            <p:ph idx="1"/>
          </p:nvPr>
        </p:nvSpPr>
        <p:spPr>
          <a:xfrm>
            <a:off x="498475" y="1981200"/>
            <a:ext cx="8362950" cy="4144963"/>
          </a:xfrm>
          <a:solidFill>
            <a:schemeClr val="bg1"/>
          </a:solidFill>
        </p:spPr>
        <p:txBody>
          <a:bodyPr>
            <a:normAutofit fontScale="92500"/>
          </a:bodyPr>
          <a:lstStyle/>
          <a:p>
            <a:pPr marL="0" indent="0" eaLnBrk="1" hangingPunct="1">
              <a:buFont typeface="Wingdings" charset="0"/>
              <a:buNone/>
              <a:defRPr/>
            </a:pPr>
            <a:r>
              <a:rPr lang="en-US" sz="3000" u="sng" dirty="0" smtClean="0">
                <a:latin typeface="Rockwell" charset="0"/>
              </a:rPr>
              <a:t>Definitions</a:t>
            </a:r>
            <a:r>
              <a:rPr lang="en-US" sz="3000" dirty="0" smtClean="0">
                <a:latin typeface="Rockwell" charset="0"/>
              </a:rPr>
              <a:t>: </a:t>
            </a:r>
            <a:endParaRPr lang="en-US" sz="3000" b="1" dirty="0" smtClean="0">
              <a:latin typeface="Rockwell" charset="0"/>
            </a:endParaRPr>
          </a:p>
          <a:p>
            <a:pPr lvl="1" eaLnBrk="1" hangingPunct="1">
              <a:defRPr/>
            </a:pPr>
            <a:r>
              <a:rPr lang="en-US" sz="2800" b="1" dirty="0" smtClean="0">
                <a:latin typeface="Rockwell" charset="0"/>
              </a:rPr>
              <a:t>Closed</a:t>
            </a:r>
            <a:r>
              <a:rPr lang="en-US" sz="2800" b="1" dirty="0">
                <a:latin typeface="Rockwell" charset="0"/>
              </a:rPr>
              <a:t>-ended </a:t>
            </a:r>
            <a:r>
              <a:rPr lang="en-US" sz="2800" dirty="0">
                <a:latin typeface="Rockwell" charset="0"/>
              </a:rPr>
              <a:t>questions can be answered with a “yes” or  “no” or with a </a:t>
            </a:r>
            <a:r>
              <a:rPr lang="en-US" sz="2800" b="1" dirty="0">
                <a:latin typeface="Rockwell" charset="0"/>
              </a:rPr>
              <a:t>one-word </a:t>
            </a:r>
            <a:r>
              <a:rPr lang="en-US" sz="2800" dirty="0">
                <a:latin typeface="Rockwell" charset="0"/>
              </a:rPr>
              <a:t>answer.</a:t>
            </a:r>
          </a:p>
          <a:p>
            <a:pPr lvl="1" eaLnBrk="1" hangingPunct="1">
              <a:spcBef>
                <a:spcPts val="1800"/>
              </a:spcBef>
              <a:spcAft>
                <a:spcPts val="0"/>
              </a:spcAft>
              <a:defRPr/>
            </a:pPr>
            <a:r>
              <a:rPr lang="en-US" sz="2800" b="1" dirty="0" smtClean="0">
                <a:latin typeface="Rockwell" charset="0"/>
              </a:rPr>
              <a:t>Open</a:t>
            </a:r>
            <a:r>
              <a:rPr lang="en-US" sz="2800" b="1" dirty="0">
                <a:latin typeface="Rockwell" charset="0"/>
              </a:rPr>
              <a:t>-ended</a:t>
            </a:r>
            <a:r>
              <a:rPr lang="en-US" sz="2800" dirty="0">
                <a:latin typeface="Rockwell" charset="0"/>
              </a:rPr>
              <a:t> questions require </a:t>
            </a:r>
            <a:endParaRPr lang="en-US" sz="2800" dirty="0" smtClean="0">
              <a:latin typeface="Rockwell" charset="0"/>
            </a:endParaRPr>
          </a:p>
          <a:p>
            <a:pPr marL="228600" lvl="1" indent="0" eaLnBrk="1" hangingPunct="1">
              <a:spcBef>
                <a:spcPts val="0"/>
              </a:spcBef>
              <a:spcAft>
                <a:spcPts val="1800"/>
              </a:spcAft>
              <a:buFont typeface="Wingdings" charset="0"/>
              <a:buNone/>
              <a:defRPr/>
            </a:pPr>
            <a:r>
              <a:rPr lang="en-US" sz="2800" dirty="0" smtClean="0">
                <a:latin typeface="Rockwell" charset="0"/>
              </a:rPr>
              <a:t>  more </a:t>
            </a:r>
            <a:r>
              <a:rPr lang="en-US" sz="2800" b="1" dirty="0" smtClean="0">
                <a:latin typeface="Rockwell" charset="0"/>
              </a:rPr>
              <a:t>explanation</a:t>
            </a:r>
            <a:r>
              <a:rPr lang="en-US" sz="2800" dirty="0" smtClean="0">
                <a:latin typeface="Rockwell" charset="0"/>
              </a:rPr>
              <a:t>. </a:t>
            </a:r>
          </a:p>
          <a:p>
            <a:pPr marL="0" indent="0" eaLnBrk="1" hangingPunct="1">
              <a:spcBef>
                <a:spcPts val="0"/>
              </a:spcBef>
              <a:buFont typeface="Wingdings" charset="0"/>
              <a:buNone/>
              <a:defRPr/>
            </a:pPr>
            <a:r>
              <a:rPr lang="en-US" sz="3000" u="sng" dirty="0" smtClean="0">
                <a:latin typeface="Rockwell" charset="0"/>
              </a:rPr>
              <a:t>Directions</a:t>
            </a:r>
            <a:r>
              <a:rPr lang="en-US" sz="3000" dirty="0" smtClean="0">
                <a:latin typeface="Rockwell" charset="0"/>
              </a:rPr>
              <a:t>: Identify </a:t>
            </a:r>
            <a:r>
              <a:rPr lang="en-US" sz="3000" dirty="0">
                <a:latin typeface="Rockwell" charset="0"/>
              </a:rPr>
              <a:t>your questions as </a:t>
            </a:r>
            <a:r>
              <a:rPr lang="en-US" sz="3000" dirty="0" smtClean="0">
                <a:latin typeface="Rockwell" charset="0"/>
              </a:rPr>
              <a:t>closed</a:t>
            </a:r>
            <a:r>
              <a:rPr lang="en-US" sz="3000" dirty="0">
                <a:latin typeface="Rockwell" charset="0"/>
              </a:rPr>
              <a:t>-ended or open-ended by </a:t>
            </a:r>
            <a:r>
              <a:rPr lang="en-US" sz="3000" b="1" dirty="0" smtClean="0">
                <a:latin typeface="Rockwell" charset="0"/>
              </a:rPr>
              <a:t>marking </a:t>
            </a:r>
            <a:r>
              <a:rPr lang="en-US" sz="3000" b="1" dirty="0">
                <a:latin typeface="Rockwell" charset="0"/>
              </a:rPr>
              <a:t>them </a:t>
            </a:r>
            <a:r>
              <a:rPr lang="en-US" sz="3000" dirty="0">
                <a:latin typeface="Rockwell" charset="0"/>
              </a:rPr>
              <a:t>with a </a:t>
            </a:r>
            <a:r>
              <a:rPr lang="en-US" sz="3000" b="1" dirty="0">
                <a:latin typeface="Rockwell" charset="0"/>
              </a:rPr>
              <a:t>“C”</a:t>
            </a:r>
            <a:r>
              <a:rPr lang="en-US" sz="3000" dirty="0">
                <a:latin typeface="Rockwell" charset="0"/>
              </a:rPr>
              <a:t> or an </a:t>
            </a:r>
            <a:r>
              <a:rPr lang="en-US" sz="3000" b="1" dirty="0">
                <a:latin typeface="Rockwell" charset="0"/>
              </a:rPr>
              <a:t>“O”</a:t>
            </a:r>
            <a:r>
              <a:rPr lang="en-US" sz="3000" dirty="0">
                <a:latin typeface="Rockwel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6082">
                                            <p:txEl>
                                              <p:pRg st="2" end="2"/>
                                            </p:txEl>
                                          </p:spTgt>
                                        </p:tgtEl>
                                        <p:attrNameLst>
                                          <p:attrName>style.visibility</p:attrName>
                                        </p:attrNameLst>
                                      </p:cBhvr>
                                      <p:to>
                                        <p:strVal val="visible"/>
                                      </p:to>
                                    </p:set>
                                    <p:animEffect transition="in" filter="fade">
                                      <p:cBhvr>
                                        <p:cTn id="12" dur="500"/>
                                        <p:tgtEl>
                                          <p:spTgt spid="4608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6082">
                                            <p:txEl>
                                              <p:pRg st="3" end="3"/>
                                            </p:txEl>
                                          </p:spTgt>
                                        </p:tgtEl>
                                        <p:attrNameLst>
                                          <p:attrName>style.visibility</p:attrName>
                                        </p:attrNameLst>
                                      </p:cBhvr>
                                      <p:to>
                                        <p:strVal val="visible"/>
                                      </p:to>
                                    </p:set>
                                    <p:animEffect transition="in" filter="fade">
                                      <p:cBhvr>
                                        <p:cTn id="15" dur="500"/>
                                        <p:tgtEl>
                                          <p:spTgt spid="46082">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6082">
                                            <p:txEl>
                                              <p:pRg st="4" end="4"/>
                                            </p:txEl>
                                          </p:spTgt>
                                        </p:tgtEl>
                                        <p:attrNameLst>
                                          <p:attrName>style.visibility</p:attrName>
                                        </p:attrNameLst>
                                      </p:cBhvr>
                                      <p:to>
                                        <p:strVal val="visible"/>
                                      </p:to>
                                    </p:set>
                                    <p:animEffect transition="in" filter="fade">
                                      <p:cBhvr>
                                        <p:cTn id="20" dur="500"/>
                                        <p:tgtEl>
                                          <p:spTgt spid="460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7" name="Title 1"/>
          <p:cNvSpPr>
            <a:spLocks noGrp="1"/>
          </p:cNvSpPr>
          <p:nvPr>
            <p:ph type="title"/>
          </p:nvPr>
        </p:nvSpPr>
        <p:spPr>
          <a:xfrm>
            <a:off x="0" y="608082"/>
            <a:ext cx="9144000" cy="1005840"/>
          </a:xfrm>
        </p:spPr>
        <p:txBody>
          <a:bodyPr>
            <a:normAutofit fontScale="90000"/>
          </a:bodyPr>
          <a:lstStyle/>
          <a:p>
            <a:pPr algn="ctr" eaLnBrk="1" hangingPunct="1"/>
            <a:r>
              <a:rPr lang="en-US" sz="4000" dirty="0">
                <a:latin typeface="Rockwell" charset="0"/>
              </a:rPr>
              <a:t>Change </a:t>
            </a:r>
            <a:r>
              <a:rPr lang="en-US" sz="4000" b="1" dirty="0">
                <a:latin typeface="Rockwell" charset="0"/>
              </a:rPr>
              <a:t>Closed</a:t>
            </a:r>
            <a:r>
              <a:rPr lang="en-US" sz="4000" dirty="0">
                <a:latin typeface="Rockwell" charset="0"/>
              </a:rPr>
              <a:t> to </a:t>
            </a:r>
            <a:r>
              <a:rPr lang="en-US" sz="4000" b="1" dirty="0">
                <a:latin typeface="Rockwell" charset="0"/>
              </a:rPr>
              <a:t>Open </a:t>
            </a:r>
            <a:r>
              <a:rPr lang="en-US" sz="4000" dirty="0">
                <a:latin typeface="Rockwell" charset="0"/>
              </a:rPr>
              <a:t>-Ended </a:t>
            </a:r>
            <a:r>
              <a:rPr lang="en-US" sz="4000" dirty="0" smtClean="0">
                <a:latin typeface="Rockwell" charset="0"/>
              </a:rPr>
              <a:t>Questions (Divergent Thinking)</a:t>
            </a:r>
            <a:endParaRPr lang="en-US" sz="4000" dirty="0">
              <a:latin typeface="Rockwell" charset="0"/>
            </a:endParaRPr>
          </a:p>
        </p:txBody>
      </p:sp>
      <p:sp>
        <p:nvSpPr>
          <p:cNvPr id="50178" name="Content Placeholder 2"/>
          <p:cNvSpPr>
            <a:spLocks noGrp="1"/>
          </p:cNvSpPr>
          <p:nvPr>
            <p:ph idx="1"/>
          </p:nvPr>
        </p:nvSpPr>
        <p:spPr>
          <a:xfrm>
            <a:off x="606604" y="2003117"/>
            <a:ext cx="8229600" cy="4525963"/>
          </a:xfrm>
          <a:ln w="22225">
            <a:solidFill>
              <a:schemeClr val="tx2"/>
            </a:solidFill>
          </a:ln>
        </p:spPr>
        <p:txBody>
          <a:bodyPr/>
          <a:lstStyle/>
          <a:p>
            <a:pPr marL="0" indent="0" eaLnBrk="1" hangingPunct="1">
              <a:buFont typeface="Wingdings" charset="0"/>
              <a:buNone/>
            </a:pPr>
            <a:r>
              <a:rPr lang="en-US" sz="3000" b="1" u="sng" dirty="0">
                <a:latin typeface="Rockwell" charset="0"/>
              </a:rPr>
              <a:t>Directions</a:t>
            </a:r>
            <a:r>
              <a:rPr lang="en-US" sz="3000" b="1" dirty="0">
                <a:latin typeface="Rockwell" charset="0"/>
              </a:rPr>
              <a:t>: Take one closed-ended question and change it into an open-ended question</a:t>
            </a:r>
          </a:p>
        </p:txBody>
      </p:sp>
      <p:graphicFrame>
        <p:nvGraphicFramePr>
          <p:cNvPr id="4" name="Content Placeholder 6"/>
          <p:cNvGraphicFramePr>
            <a:graphicFrameLocks/>
          </p:cNvGraphicFramePr>
          <p:nvPr>
            <p:extLst>
              <p:ext uri="{D42A27DB-BD31-4B8C-83A1-F6EECF244321}">
                <p14:modId xmlns:p14="http://schemas.microsoft.com/office/powerpoint/2010/main" val="616078726"/>
              </p:ext>
            </p:extLst>
          </p:nvPr>
        </p:nvGraphicFramePr>
        <p:xfrm>
          <a:off x="2099927" y="3014531"/>
          <a:ext cx="5696840" cy="351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Title 1"/>
          <p:cNvSpPr>
            <a:spLocks noGrp="1"/>
          </p:cNvSpPr>
          <p:nvPr>
            <p:ph type="title"/>
          </p:nvPr>
        </p:nvSpPr>
        <p:spPr>
          <a:xfrm>
            <a:off x="0" y="742005"/>
            <a:ext cx="9144000" cy="1005840"/>
          </a:xfrm>
        </p:spPr>
        <p:txBody>
          <a:bodyPr>
            <a:normAutofit fontScale="90000"/>
          </a:bodyPr>
          <a:lstStyle/>
          <a:p>
            <a:pPr algn="ctr" eaLnBrk="1" hangingPunct="1"/>
            <a:r>
              <a:rPr lang="en-US" sz="4000" dirty="0">
                <a:latin typeface="Rockwell" charset="0"/>
              </a:rPr>
              <a:t>Change </a:t>
            </a:r>
            <a:r>
              <a:rPr lang="en-US" sz="4000" b="1" dirty="0">
                <a:latin typeface="Rockwell" charset="0"/>
              </a:rPr>
              <a:t>Open</a:t>
            </a:r>
            <a:r>
              <a:rPr lang="en-US" sz="4000" dirty="0">
                <a:latin typeface="Rockwell" charset="0"/>
              </a:rPr>
              <a:t> to </a:t>
            </a:r>
            <a:r>
              <a:rPr lang="en-US" sz="4000" b="1" dirty="0">
                <a:latin typeface="Rockwell" charset="0"/>
              </a:rPr>
              <a:t>Closed </a:t>
            </a:r>
            <a:r>
              <a:rPr lang="en-US" sz="4000" dirty="0">
                <a:latin typeface="Rockwell" charset="0"/>
              </a:rPr>
              <a:t>-Ended </a:t>
            </a:r>
            <a:r>
              <a:rPr lang="en-US" sz="4000" dirty="0" smtClean="0">
                <a:latin typeface="Rockwell" charset="0"/>
              </a:rPr>
              <a:t>Questions (Convergent Thinking)</a:t>
            </a:r>
            <a:endParaRPr lang="en-US" sz="4000" dirty="0">
              <a:latin typeface="Rockwell" charset="0"/>
            </a:endParaRPr>
          </a:p>
        </p:txBody>
      </p:sp>
      <p:sp>
        <p:nvSpPr>
          <p:cNvPr id="51202" name="Content Placeholder 2"/>
          <p:cNvSpPr>
            <a:spLocks noGrp="1"/>
          </p:cNvSpPr>
          <p:nvPr>
            <p:ph idx="1"/>
          </p:nvPr>
        </p:nvSpPr>
        <p:spPr>
          <a:xfrm>
            <a:off x="457200" y="2054791"/>
            <a:ext cx="8229600" cy="4525963"/>
          </a:xfrm>
          <a:ln w="22225">
            <a:solidFill>
              <a:schemeClr val="tx2"/>
            </a:solidFill>
          </a:ln>
        </p:spPr>
        <p:txBody>
          <a:bodyPr/>
          <a:lstStyle/>
          <a:p>
            <a:pPr marL="0" indent="0" eaLnBrk="1" hangingPunct="1">
              <a:buFont typeface="Wingdings" charset="0"/>
              <a:buNone/>
            </a:pPr>
            <a:r>
              <a:rPr lang="en-US" sz="3000" u="sng" dirty="0">
                <a:latin typeface="Rockwell" charset="0"/>
              </a:rPr>
              <a:t>Directions</a:t>
            </a:r>
            <a:r>
              <a:rPr lang="en-US" sz="3000" dirty="0">
                <a:latin typeface="Rockwell" charset="0"/>
              </a:rPr>
              <a:t>: Take one open-ended question and change it into an closed-ended question</a:t>
            </a:r>
          </a:p>
        </p:txBody>
      </p:sp>
      <p:graphicFrame>
        <p:nvGraphicFramePr>
          <p:cNvPr id="6" name="Content Placeholder 6"/>
          <p:cNvGraphicFramePr>
            <a:graphicFrameLocks/>
          </p:cNvGraphicFramePr>
          <p:nvPr>
            <p:extLst>
              <p:ext uri="{D42A27DB-BD31-4B8C-83A1-F6EECF244321}">
                <p14:modId xmlns:p14="http://schemas.microsoft.com/office/powerpoint/2010/main" val="3677435389"/>
              </p:ext>
            </p:extLst>
          </p:nvPr>
        </p:nvGraphicFramePr>
        <p:xfrm>
          <a:off x="1534431" y="3066205"/>
          <a:ext cx="6637867" cy="351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sz="4000" b="1" dirty="0">
                <a:solidFill>
                  <a:schemeClr val="bg1"/>
                </a:solidFill>
                <a:latin typeface="Rockwell" charset="0"/>
              </a:rPr>
              <a:t>Prioritizing Questions </a:t>
            </a:r>
          </a:p>
        </p:txBody>
      </p:sp>
      <p:sp>
        <p:nvSpPr>
          <p:cNvPr id="3" name="Content Placeholder 2"/>
          <p:cNvSpPr>
            <a:spLocks noGrp="1"/>
          </p:cNvSpPr>
          <p:nvPr>
            <p:ph idx="1"/>
          </p:nvPr>
        </p:nvSpPr>
        <p:spPr>
          <a:xfrm>
            <a:off x="576034" y="1417638"/>
            <a:ext cx="8110766" cy="4144963"/>
          </a:xfrm>
          <a:solidFill>
            <a:schemeClr val="bg1"/>
          </a:solidFill>
        </p:spPr>
        <p:txBody>
          <a:bodyPr rtlCol="0">
            <a:normAutofit/>
          </a:bodyPr>
          <a:lstStyle/>
          <a:p>
            <a:pPr eaLnBrk="1" fontAlgn="auto" hangingPunct="1">
              <a:spcAft>
                <a:spcPts val="0"/>
              </a:spcAft>
              <a:buFont typeface="Wingdings" pitchFamily="2" charset="2"/>
              <a:buChar char="n"/>
              <a:defRPr/>
            </a:pPr>
            <a:r>
              <a:rPr lang="en-US" b="1" dirty="0" smtClean="0">
                <a:ea typeface="+mn-ea"/>
                <a:cs typeface="+mn-cs"/>
              </a:rPr>
              <a:t>Review your list of questions </a:t>
            </a:r>
          </a:p>
          <a:p>
            <a:pPr eaLnBrk="1" fontAlgn="auto" hangingPunct="1">
              <a:spcAft>
                <a:spcPts val="0"/>
              </a:spcAft>
              <a:buFont typeface="Wingdings" pitchFamily="2" charset="2"/>
              <a:buChar char="n"/>
              <a:defRPr/>
            </a:pPr>
            <a:r>
              <a:rPr lang="en-US" b="1" dirty="0">
                <a:ea typeface="+mn-ea"/>
                <a:cs typeface="+mn-cs"/>
              </a:rPr>
              <a:t>C</a:t>
            </a:r>
            <a:r>
              <a:rPr lang="en-US" b="1" dirty="0" smtClean="0">
                <a:ea typeface="+mn-ea"/>
                <a:cs typeface="+mn-cs"/>
              </a:rPr>
              <a:t>hoose the three questions you consider most important </a:t>
            </a:r>
          </a:p>
          <a:p>
            <a:pPr eaLnBrk="1" fontAlgn="auto" hangingPunct="1">
              <a:spcAft>
                <a:spcPts val="0"/>
              </a:spcAft>
              <a:buFont typeface="Wingdings" pitchFamily="2" charset="2"/>
              <a:buChar char="n"/>
              <a:defRPr/>
            </a:pPr>
            <a:r>
              <a:rPr lang="en-US" b="1" dirty="0" smtClean="0">
                <a:ea typeface="+mn-ea"/>
                <a:cs typeface="+mn-cs"/>
              </a:rPr>
              <a:t>While </a:t>
            </a:r>
            <a:r>
              <a:rPr lang="en-US" b="1" dirty="0">
                <a:ea typeface="+mn-ea"/>
                <a:cs typeface="+mn-cs"/>
              </a:rPr>
              <a:t>prioritizing, think about your </a:t>
            </a:r>
            <a:r>
              <a:rPr lang="en-US" b="1" dirty="0" smtClean="0">
                <a:ea typeface="+mn-ea"/>
                <a:cs typeface="+mn-cs"/>
              </a:rPr>
              <a:t>Q-Focus</a:t>
            </a:r>
            <a:r>
              <a:rPr lang="en-US" b="1" dirty="0">
                <a:ea typeface="+mn-ea"/>
                <a:cs typeface="+mn-cs"/>
              </a:rPr>
              <a:t>: </a:t>
            </a:r>
            <a:endParaRPr lang="en-US" b="1" dirty="0" smtClean="0">
              <a:ea typeface="+mn-ea"/>
              <a:cs typeface="+mn-cs"/>
            </a:endParaRPr>
          </a:p>
          <a:p>
            <a:pPr marL="0" indent="0" algn="ctr" eaLnBrk="1" fontAlgn="auto" hangingPunct="1">
              <a:lnSpc>
                <a:spcPct val="50000"/>
              </a:lnSpc>
              <a:spcAft>
                <a:spcPts val="0"/>
              </a:spcAft>
              <a:buFont typeface="Wingdings" pitchFamily="2" charset="2"/>
              <a:buNone/>
              <a:defRPr/>
            </a:pPr>
            <a:endParaRPr lang="en-US" sz="1200" b="1" dirty="0" smtClean="0">
              <a:ea typeface="+mn-ea"/>
              <a:cs typeface="+mn-cs"/>
            </a:endParaRPr>
          </a:p>
          <a:p>
            <a:pPr marL="0" indent="0" algn="ctr" eaLnBrk="1" fontAlgn="auto" hangingPunct="1">
              <a:lnSpc>
                <a:spcPct val="50000"/>
              </a:lnSpc>
              <a:spcAft>
                <a:spcPts val="0"/>
              </a:spcAft>
              <a:buFont typeface="Wingdings" pitchFamily="2" charset="2"/>
              <a:buNone/>
              <a:defRPr/>
            </a:pPr>
            <a:endParaRPr lang="en-US" sz="4000" b="1" i="1" dirty="0" smtClean="0">
              <a:ea typeface="+mn-ea"/>
              <a:cs typeface="+mn-cs"/>
            </a:endParaRPr>
          </a:p>
          <a:p>
            <a:pPr marL="0" indent="0" algn="ctr" eaLnBrk="1" fontAlgn="auto" hangingPunct="1">
              <a:lnSpc>
                <a:spcPct val="50000"/>
              </a:lnSpc>
              <a:spcAft>
                <a:spcPts val="0"/>
              </a:spcAft>
              <a:buFont typeface="Wingdings" pitchFamily="2" charset="2"/>
              <a:buNone/>
              <a:defRPr/>
            </a:pPr>
            <a:r>
              <a:rPr lang="en-US" sz="4000" b="1" i="1" dirty="0" smtClean="0">
                <a:ea typeface="+mn-ea"/>
                <a:cs typeface="+mn-cs"/>
              </a:rPr>
              <a:t>*Pictures and captions</a:t>
            </a:r>
          </a:p>
          <a:p>
            <a:pPr marL="0" indent="0" algn="ctr" eaLnBrk="1" fontAlgn="auto" hangingPunct="1">
              <a:lnSpc>
                <a:spcPct val="50000"/>
              </a:lnSpc>
              <a:spcAft>
                <a:spcPts val="0"/>
              </a:spcAft>
              <a:buFont typeface="Wingdings" pitchFamily="2" charset="2"/>
              <a:buNone/>
              <a:defRPr/>
            </a:pPr>
            <a:r>
              <a:rPr lang="en-US" sz="4000" b="1" i="1" dirty="0" smtClean="0">
                <a:ea typeface="+mn-ea"/>
                <a:cs typeface="+mn-cs"/>
              </a:rPr>
              <a:t>*Roosevelt’s “Day of Infamy” speech</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0" y="285949"/>
            <a:ext cx="8913813" cy="914400"/>
          </a:xfrm>
        </p:spPr>
        <p:txBody>
          <a:bodyPr/>
          <a:lstStyle/>
          <a:p>
            <a:pPr eaLnBrk="1" hangingPunct="1"/>
            <a:r>
              <a:rPr lang="en-US" sz="4400" b="1" dirty="0">
                <a:solidFill>
                  <a:srgbClr val="FFFFFF"/>
                </a:solidFill>
                <a:latin typeface="Rockwell" charset="0"/>
              </a:rPr>
              <a:t>Share </a:t>
            </a:r>
          </a:p>
        </p:txBody>
      </p:sp>
      <p:sp>
        <p:nvSpPr>
          <p:cNvPr id="53250" name="Content Placeholder 2"/>
          <p:cNvSpPr>
            <a:spLocks noGrp="1"/>
          </p:cNvSpPr>
          <p:nvPr>
            <p:ph idx="1"/>
          </p:nvPr>
        </p:nvSpPr>
        <p:spPr>
          <a:xfrm>
            <a:off x="466887" y="1403912"/>
            <a:ext cx="8351675" cy="5054101"/>
          </a:xfrm>
          <a:solidFill>
            <a:schemeClr val="bg1"/>
          </a:solidFill>
        </p:spPr>
        <p:txBody>
          <a:bodyPr>
            <a:normAutofit/>
          </a:bodyPr>
          <a:lstStyle/>
          <a:p>
            <a:pPr marL="514350" indent="-514350" eaLnBrk="1" hangingPunct="1">
              <a:buFont typeface="Wingdings" charset="0"/>
              <a:buAutoNum type="arabicPeriod"/>
              <a:defRPr/>
            </a:pPr>
            <a:r>
              <a:rPr lang="en-US" sz="3000" b="1" dirty="0" smtClean="0">
                <a:latin typeface="Rockwell" charset="0"/>
              </a:rPr>
              <a:t>Your </a:t>
            </a:r>
            <a:r>
              <a:rPr lang="en-US" sz="3000" b="1" dirty="0">
                <a:latin typeface="Rockwell" charset="0"/>
              </a:rPr>
              <a:t>three priority questions and their numbers in your original </a:t>
            </a:r>
            <a:r>
              <a:rPr lang="en-US" sz="3000" b="1" dirty="0" smtClean="0">
                <a:latin typeface="Rockwell" charset="0"/>
              </a:rPr>
              <a:t>sequence.</a:t>
            </a:r>
            <a:endParaRPr lang="en-US" sz="3000" b="1" dirty="0">
              <a:latin typeface="Rockwell" charset="0"/>
            </a:endParaRPr>
          </a:p>
          <a:p>
            <a:pPr marL="514350" indent="-514350" eaLnBrk="1" hangingPunct="1">
              <a:buFont typeface="Wingdings" charset="0"/>
              <a:buAutoNum type="arabicPeriod"/>
              <a:defRPr/>
            </a:pPr>
            <a:r>
              <a:rPr lang="en-US" sz="3000" b="1" dirty="0">
                <a:latin typeface="Rockwell" charset="0"/>
              </a:rPr>
              <a:t>Rationale for choosing priority </a:t>
            </a:r>
            <a:r>
              <a:rPr lang="en-US" sz="3000" b="1" dirty="0" smtClean="0">
                <a:latin typeface="Rockwell" charset="0"/>
              </a:rPr>
              <a:t>questions.</a:t>
            </a:r>
          </a:p>
          <a:p>
            <a:pPr marL="0" indent="0" eaLnBrk="1" hangingPunct="1">
              <a:buNone/>
              <a:defRPr/>
            </a:pPr>
            <a:endParaRPr lang="en-US" sz="3000" b="1" dirty="0">
              <a:latin typeface="Rockwell" charset="0"/>
            </a:endParaRPr>
          </a:p>
          <a:p>
            <a:pPr marL="0" indent="0" eaLnBrk="1" hangingPunct="1">
              <a:buNone/>
              <a:defRPr/>
            </a:pPr>
            <a:r>
              <a:rPr lang="en-US" sz="3000" b="1" dirty="0" smtClean="0">
                <a:latin typeface="Rockwell" charset="0"/>
              </a:rPr>
              <a:t>THEN:</a:t>
            </a:r>
          </a:p>
          <a:p>
            <a:pPr marL="514350" indent="-514350" eaLnBrk="1" hangingPunct="1">
              <a:buFont typeface="Wingdings" charset="0"/>
              <a:buAutoNum type="arabicPeriod"/>
              <a:defRPr/>
            </a:pPr>
            <a:r>
              <a:rPr lang="en-US" sz="3000" b="1" dirty="0" smtClean="0">
                <a:latin typeface="Rockwell" charset="0"/>
              </a:rPr>
              <a:t>Create a TABLE LIST of QUESTIONS from your shared priority questions.</a:t>
            </a:r>
          </a:p>
          <a:p>
            <a:pPr marL="0" indent="0" eaLnBrk="1" hangingPunct="1">
              <a:buNone/>
              <a:defRPr/>
            </a:pPr>
            <a:endParaRPr lang="en-US" sz="3000" b="1" dirty="0">
              <a:latin typeface="Rockwel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025" t="5850" r="13202" b="10549"/>
          <a:stretch/>
        </p:blipFill>
        <p:spPr bwMode="auto">
          <a:xfrm>
            <a:off x="0" y="0"/>
            <a:ext cx="9144000" cy="685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74147" y="152400"/>
            <a:ext cx="7772400" cy="1470025"/>
          </a:xfrm>
          <a:noFill/>
        </p:spPr>
        <p:txBody>
          <a:bodyPr>
            <a:normAutofit/>
          </a:bodyPr>
          <a:lstStyle/>
          <a:p>
            <a:pPr algn="ctr"/>
            <a:r>
              <a:rPr lang="en-US" dirty="0" smtClean="0">
                <a:solidFill>
                  <a:schemeClr val="tx1"/>
                </a:solidFill>
              </a:rPr>
              <a:t>Remembering Pearl Harbor</a:t>
            </a:r>
            <a:endParaRPr lang="en-US" dirty="0">
              <a:solidFill>
                <a:schemeClr val="tx1"/>
              </a:solidFill>
            </a:endParaRPr>
          </a:p>
        </p:txBody>
      </p:sp>
      <p:sp>
        <p:nvSpPr>
          <p:cNvPr id="3" name="Subtitle 2"/>
          <p:cNvSpPr>
            <a:spLocks noGrp="1"/>
          </p:cNvSpPr>
          <p:nvPr>
            <p:ph type="subTitle" idx="1"/>
          </p:nvPr>
        </p:nvSpPr>
        <p:spPr>
          <a:xfrm>
            <a:off x="2743200" y="6553200"/>
            <a:ext cx="6172200" cy="284026"/>
          </a:xfrm>
        </p:spPr>
        <p:txBody>
          <a:bodyPr>
            <a:normAutofit fontScale="92500" lnSpcReduction="10000"/>
          </a:bodyPr>
          <a:lstStyle/>
          <a:p>
            <a:pPr algn="r"/>
            <a:r>
              <a:rPr lang="en-US" sz="1400" b="1" dirty="0"/>
              <a:t>(Franklin D. Roosevelt Library, NLR-PHOCO-A-8150(29))</a:t>
            </a:r>
            <a:endParaRPr lang="en-US" sz="1400" dirty="0"/>
          </a:p>
        </p:txBody>
      </p:sp>
      <p:pic>
        <p:nvPicPr>
          <p:cNvPr id="4" name="Sad war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248400"/>
            <a:ext cx="487363" cy="487363"/>
          </a:xfrm>
          <a:prstGeom prst="rect">
            <a:avLst/>
          </a:prstGeom>
        </p:spPr>
      </p:pic>
    </p:spTree>
    <p:extLst>
      <p:ext uri="{BB962C8B-B14F-4D97-AF65-F5344CB8AC3E}">
        <p14:creationId xmlns:p14="http://schemas.microsoft.com/office/powerpoint/2010/main" val="1312340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1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4837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
            <a:ext cx="9266238" cy="684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478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03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833"/>
          <a:stretch/>
        </p:blipFill>
        <p:spPr bwMode="auto">
          <a:xfrm>
            <a:off x="0" y="0"/>
            <a:ext cx="9144000" cy="6853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102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306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846"/>
            <a:ext cx="9144000" cy="683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8777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066"/>
            <a:ext cx="9144000" cy="6843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965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TotalTime>
  <Words>379</Words>
  <Application>Microsoft Office PowerPoint</Application>
  <PresentationFormat>On-screen Show (4:3)</PresentationFormat>
  <Paragraphs>42</Paragraphs>
  <Slides>18</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MS PGothic</vt:lpstr>
      <vt:lpstr>MS PGothic</vt:lpstr>
      <vt:lpstr>Arial</vt:lpstr>
      <vt:lpstr>Calibri</vt:lpstr>
      <vt:lpstr>Gill Sans</vt:lpstr>
      <vt:lpstr>Helvetica</vt:lpstr>
      <vt:lpstr>Rockwell</vt:lpstr>
      <vt:lpstr>Wingdings</vt:lpstr>
      <vt:lpstr>Office Theme</vt:lpstr>
      <vt:lpstr>2_Office Theme</vt:lpstr>
      <vt:lpstr>Questions that matter in the social studies classroom.</vt:lpstr>
      <vt:lpstr>Remembering Pearl Harbor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Q-Focus</vt:lpstr>
      <vt:lpstr>Producing Questions – 5 min.</vt:lpstr>
      <vt:lpstr>Categorizing Questions:  Closed/Open</vt:lpstr>
      <vt:lpstr>Change Closed to Open -Ended Questions (Divergent Thinking)</vt:lpstr>
      <vt:lpstr>Change Open to Closed -Ended Questions (Convergent Thinking)</vt:lpstr>
      <vt:lpstr>Prioritizing Questions </vt:lpstr>
      <vt:lpstr>Share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Questions that matter in the social studies classroom.</dc:title>
  <dc:creator>Kadi Ralston</dc:creator>
  <cp:lastModifiedBy>Mullins, Carole</cp:lastModifiedBy>
  <cp:revision>38</cp:revision>
  <dcterms:created xsi:type="dcterms:W3CDTF">2014-10-26T13:11:45Z</dcterms:created>
  <dcterms:modified xsi:type="dcterms:W3CDTF">2015-07-28T03:43:37Z</dcterms:modified>
</cp:coreProperties>
</file>